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69" r:id="rId3"/>
    <p:sldId id="270" r:id="rId4"/>
    <p:sldId id="260" r:id="rId5"/>
    <p:sldId id="266" r:id="rId6"/>
    <p:sldId id="265" r:id="rId7"/>
    <p:sldId id="258" r:id="rId8"/>
    <p:sldId id="272" r:id="rId9"/>
    <p:sldId id="259" r:id="rId10"/>
    <p:sldId id="271" r:id="rId11"/>
    <p:sldId id="273" r:id="rId12"/>
    <p:sldId id="274"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49" autoAdjust="0"/>
    <p:restoredTop sz="94700" autoAdjust="0"/>
  </p:normalViewPr>
  <p:slideViewPr>
    <p:cSldViewPr showGuides="1">
      <p:cViewPr varScale="1">
        <p:scale>
          <a:sx n="123" d="100"/>
          <a:sy n="123" d="100"/>
        </p:scale>
        <p:origin x="-12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BA6F0F-D0A4-431D-8ED7-15F732D91222}" type="doc">
      <dgm:prSet loTypeId="urn:microsoft.com/office/officeart/2005/8/layout/vList5" loCatId="list" qsTypeId="urn:microsoft.com/office/officeart/2005/8/quickstyle/simple4" qsCatId="simple" csTypeId="urn:microsoft.com/office/officeart/2005/8/colors/colorful1" csCatId="colorful" phldr="1"/>
      <dgm:spPr/>
      <dgm:t>
        <a:bodyPr/>
        <a:lstStyle/>
        <a:p>
          <a:endParaRPr lang="de-DE"/>
        </a:p>
      </dgm:t>
    </dgm:pt>
    <dgm:pt modelId="{40D8B95F-8137-4377-B4C0-9B11B10589EE}">
      <dgm:prSet phldrT="[Text]"/>
      <dgm:spPr/>
      <dgm:t>
        <a:bodyPr/>
        <a:lstStyle/>
        <a:p>
          <a:r>
            <a:rPr lang="de-DE" dirty="0" smtClean="0"/>
            <a:t>Web Mapping Services (WMS)</a:t>
          </a:r>
          <a:endParaRPr lang="de-DE" dirty="0"/>
        </a:p>
      </dgm:t>
    </dgm:pt>
    <dgm:pt modelId="{014BD1A2-4F6F-4817-9D94-50285238749B}" type="parTrans" cxnId="{9D047F9C-6808-4C76-8268-2DFA8BBA7DFF}">
      <dgm:prSet/>
      <dgm:spPr/>
      <dgm:t>
        <a:bodyPr/>
        <a:lstStyle/>
        <a:p>
          <a:endParaRPr lang="de-DE"/>
        </a:p>
      </dgm:t>
    </dgm:pt>
    <dgm:pt modelId="{71171117-D2C8-4A3B-BB58-05C281E6DF1D}" type="sibTrans" cxnId="{9D047F9C-6808-4C76-8268-2DFA8BBA7DFF}">
      <dgm:prSet/>
      <dgm:spPr/>
      <dgm:t>
        <a:bodyPr/>
        <a:lstStyle/>
        <a:p>
          <a:endParaRPr lang="de-DE"/>
        </a:p>
      </dgm:t>
    </dgm:pt>
    <dgm:pt modelId="{8596243E-AFB4-48E3-8245-C13F82A29DCD}">
      <dgm:prSet phldrT="[Text]"/>
      <dgm:spPr/>
      <dgm:t>
        <a:bodyPr/>
        <a:lstStyle/>
        <a:p>
          <a:r>
            <a:rPr lang="de-DE" dirty="0" smtClean="0"/>
            <a:t>Web </a:t>
          </a:r>
          <a:r>
            <a:rPr lang="de-DE" dirty="0" err="1" smtClean="0"/>
            <a:t>Coverage</a:t>
          </a:r>
          <a:r>
            <a:rPr lang="de-DE" dirty="0" smtClean="0"/>
            <a:t> Service (WCS)</a:t>
          </a:r>
          <a:endParaRPr lang="de-DE" dirty="0"/>
        </a:p>
      </dgm:t>
    </dgm:pt>
    <dgm:pt modelId="{CD9D7536-7EBE-4A1E-BB36-D7AA0089E70D}" type="parTrans" cxnId="{6AC676C2-7218-4D14-A5D7-786237CA08D1}">
      <dgm:prSet/>
      <dgm:spPr/>
      <dgm:t>
        <a:bodyPr/>
        <a:lstStyle/>
        <a:p>
          <a:endParaRPr lang="de-DE"/>
        </a:p>
      </dgm:t>
    </dgm:pt>
    <dgm:pt modelId="{522038E3-1467-407F-AABE-C2B51812BFC1}" type="sibTrans" cxnId="{6AC676C2-7218-4D14-A5D7-786237CA08D1}">
      <dgm:prSet/>
      <dgm:spPr/>
      <dgm:t>
        <a:bodyPr/>
        <a:lstStyle/>
        <a:p>
          <a:endParaRPr lang="de-DE"/>
        </a:p>
      </dgm:t>
    </dgm:pt>
    <dgm:pt modelId="{2D9D988C-AD6E-4EF1-95F4-CAFC4C58DEFE}">
      <dgm:prSet phldrT="[Text]"/>
      <dgm:spPr/>
      <dgm:t>
        <a:bodyPr/>
        <a:lstStyle/>
        <a:p>
          <a:r>
            <a:rPr lang="de-DE" dirty="0" smtClean="0"/>
            <a:t>Web Feature Service (WFS)</a:t>
          </a:r>
          <a:endParaRPr lang="de-DE" dirty="0"/>
        </a:p>
      </dgm:t>
    </dgm:pt>
    <dgm:pt modelId="{5E89431A-0651-49A0-ABF1-912A67FAC5FF}" type="parTrans" cxnId="{8C1E61E0-AF83-482E-990C-E71FF7CDD4BD}">
      <dgm:prSet/>
      <dgm:spPr/>
      <dgm:t>
        <a:bodyPr/>
        <a:lstStyle/>
        <a:p>
          <a:endParaRPr lang="de-DE"/>
        </a:p>
      </dgm:t>
    </dgm:pt>
    <dgm:pt modelId="{0A5D0943-DD7C-4CF7-A692-465EAABCCD23}" type="sibTrans" cxnId="{8C1E61E0-AF83-482E-990C-E71FF7CDD4BD}">
      <dgm:prSet/>
      <dgm:spPr/>
      <dgm:t>
        <a:bodyPr/>
        <a:lstStyle/>
        <a:p>
          <a:endParaRPr lang="de-DE"/>
        </a:p>
      </dgm:t>
    </dgm:pt>
    <dgm:pt modelId="{CB474859-C245-4E41-9E53-66B727AB7C30}" type="pres">
      <dgm:prSet presAssocID="{CDBA6F0F-D0A4-431D-8ED7-15F732D91222}" presName="Name0" presStyleCnt="0">
        <dgm:presLayoutVars>
          <dgm:dir/>
          <dgm:animLvl val="lvl"/>
          <dgm:resizeHandles val="exact"/>
        </dgm:presLayoutVars>
      </dgm:prSet>
      <dgm:spPr/>
      <dgm:t>
        <a:bodyPr/>
        <a:lstStyle/>
        <a:p>
          <a:endParaRPr lang="de-DE"/>
        </a:p>
      </dgm:t>
    </dgm:pt>
    <dgm:pt modelId="{9E04B867-53FC-4060-9188-9402D2B11578}" type="pres">
      <dgm:prSet presAssocID="{2D9D988C-AD6E-4EF1-95F4-CAFC4C58DEFE}" presName="linNode" presStyleCnt="0"/>
      <dgm:spPr/>
    </dgm:pt>
    <dgm:pt modelId="{AD6A8E49-442C-41EB-9068-178BDC506435}" type="pres">
      <dgm:prSet presAssocID="{2D9D988C-AD6E-4EF1-95F4-CAFC4C58DEFE}" presName="parentText" presStyleLbl="node1" presStyleIdx="0" presStyleCnt="3" custScaleX="277778">
        <dgm:presLayoutVars>
          <dgm:chMax val="1"/>
          <dgm:bulletEnabled val="1"/>
        </dgm:presLayoutVars>
      </dgm:prSet>
      <dgm:spPr/>
      <dgm:t>
        <a:bodyPr/>
        <a:lstStyle/>
        <a:p>
          <a:endParaRPr lang="de-DE"/>
        </a:p>
      </dgm:t>
    </dgm:pt>
    <dgm:pt modelId="{1471E59A-5F57-47F6-A817-8DAA495BEA7F}" type="pres">
      <dgm:prSet presAssocID="{0A5D0943-DD7C-4CF7-A692-465EAABCCD23}" presName="sp" presStyleCnt="0"/>
      <dgm:spPr/>
    </dgm:pt>
    <dgm:pt modelId="{12884F90-05D3-4F13-8FB1-4518258EF9C5}" type="pres">
      <dgm:prSet presAssocID="{40D8B95F-8137-4377-B4C0-9B11B10589EE}" presName="linNode" presStyleCnt="0"/>
      <dgm:spPr/>
    </dgm:pt>
    <dgm:pt modelId="{F3A37309-A419-4D2C-8830-72B797D32324}" type="pres">
      <dgm:prSet presAssocID="{40D8B95F-8137-4377-B4C0-9B11B10589EE}" presName="parentText" presStyleLbl="node1" presStyleIdx="1" presStyleCnt="3" custScaleX="277778">
        <dgm:presLayoutVars>
          <dgm:chMax val="1"/>
          <dgm:bulletEnabled val="1"/>
        </dgm:presLayoutVars>
      </dgm:prSet>
      <dgm:spPr/>
      <dgm:t>
        <a:bodyPr/>
        <a:lstStyle/>
        <a:p>
          <a:endParaRPr lang="de-DE"/>
        </a:p>
      </dgm:t>
    </dgm:pt>
    <dgm:pt modelId="{185F4500-F4C3-4967-AE91-80F68EFE1AA4}" type="pres">
      <dgm:prSet presAssocID="{71171117-D2C8-4A3B-BB58-05C281E6DF1D}" presName="sp" presStyleCnt="0"/>
      <dgm:spPr/>
    </dgm:pt>
    <dgm:pt modelId="{1BF85C80-93F9-4888-AFE2-C08DB0783912}" type="pres">
      <dgm:prSet presAssocID="{8596243E-AFB4-48E3-8245-C13F82A29DCD}" presName="linNode" presStyleCnt="0"/>
      <dgm:spPr/>
    </dgm:pt>
    <dgm:pt modelId="{92E05463-F1AB-44C9-9177-B072E2FDE41F}" type="pres">
      <dgm:prSet presAssocID="{8596243E-AFB4-48E3-8245-C13F82A29DCD}" presName="parentText" presStyleLbl="node1" presStyleIdx="2" presStyleCnt="3" custScaleX="277778">
        <dgm:presLayoutVars>
          <dgm:chMax val="1"/>
          <dgm:bulletEnabled val="1"/>
        </dgm:presLayoutVars>
      </dgm:prSet>
      <dgm:spPr/>
      <dgm:t>
        <a:bodyPr/>
        <a:lstStyle/>
        <a:p>
          <a:endParaRPr lang="de-DE"/>
        </a:p>
      </dgm:t>
    </dgm:pt>
  </dgm:ptLst>
  <dgm:cxnLst>
    <dgm:cxn modelId="{E576393C-83AD-471A-9676-16C87EC021B3}" type="presOf" srcId="{40D8B95F-8137-4377-B4C0-9B11B10589EE}" destId="{F3A37309-A419-4D2C-8830-72B797D32324}" srcOrd="0" destOrd="0" presId="urn:microsoft.com/office/officeart/2005/8/layout/vList5"/>
    <dgm:cxn modelId="{9D047F9C-6808-4C76-8268-2DFA8BBA7DFF}" srcId="{CDBA6F0F-D0A4-431D-8ED7-15F732D91222}" destId="{40D8B95F-8137-4377-B4C0-9B11B10589EE}" srcOrd="1" destOrd="0" parTransId="{014BD1A2-4F6F-4817-9D94-50285238749B}" sibTransId="{71171117-D2C8-4A3B-BB58-05C281E6DF1D}"/>
    <dgm:cxn modelId="{E0E18F6E-E7E6-4BBA-B6F6-26909ABBA0A0}" type="presOf" srcId="{CDBA6F0F-D0A4-431D-8ED7-15F732D91222}" destId="{CB474859-C245-4E41-9E53-66B727AB7C30}" srcOrd="0" destOrd="0" presId="urn:microsoft.com/office/officeart/2005/8/layout/vList5"/>
    <dgm:cxn modelId="{8C1E61E0-AF83-482E-990C-E71FF7CDD4BD}" srcId="{CDBA6F0F-D0A4-431D-8ED7-15F732D91222}" destId="{2D9D988C-AD6E-4EF1-95F4-CAFC4C58DEFE}" srcOrd="0" destOrd="0" parTransId="{5E89431A-0651-49A0-ABF1-912A67FAC5FF}" sibTransId="{0A5D0943-DD7C-4CF7-A692-465EAABCCD23}"/>
    <dgm:cxn modelId="{DEA57A3B-E938-4E92-8BB2-921910639EB9}" type="presOf" srcId="{8596243E-AFB4-48E3-8245-C13F82A29DCD}" destId="{92E05463-F1AB-44C9-9177-B072E2FDE41F}" srcOrd="0" destOrd="0" presId="urn:microsoft.com/office/officeart/2005/8/layout/vList5"/>
    <dgm:cxn modelId="{6AC676C2-7218-4D14-A5D7-786237CA08D1}" srcId="{CDBA6F0F-D0A4-431D-8ED7-15F732D91222}" destId="{8596243E-AFB4-48E3-8245-C13F82A29DCD}" srcOrd="2" destOrd="0" parTransId="{CD9D7536-7EBE-4A1E-BB36-D7AA0089E70D}" sibTransId="{522038E3-1467-407F-AABE-C2B51812BFC1}"/>
    <dgm:cxn modelId="{B62CA3F7-FE8F-4E43-A78D-F26F1C429E56}" type="presOf" srcId="{2D9D988C-AD6E-4EF1-95F4-CAFC4C58DEFE}" destId="{AD6A8E49-442C-41EB-9068-178BDC506435}" srcOrd="0" destOrd="0" presId="urn:microsoft.com/office/officeart/2005/8/layout/vList5"/>
    <dgm:cxn modelId="{F7E55FAF-3F0D-4476-9126-E54689C79015}" type="presParOf" srcId="{CB474859-C245-4E41-9E53-66B727AB7C30}" destId="{9E04B867-53FC-4060-9188-9402D2B11578}" srcOrd="0" destOrd="0" presId="urn:microsoft.com/office/officeart/2005/8/layout/vList5"/>
    <dgm:cxn modelId="{FF7423FE-9C3D-4AD9-B36D-58729C34AE6C}" type="presParOf" srcId="{9E04B867-53FC-4060-9188-9402D2B11578}" destId="{AD6A8E49-442C-41EB-9068-178BDC506435}" srcOrd="0" destOrd="0" presId="urn:microsoft.com/office/officeart/2005/8/layout/vList5"/>
    <dgm:cxn modelId="{357E8329-D0C5-4C4F-9443-E60BB934CBD9}" type="presParOf" srcId="{CB474859-C245-4E41-9E53-66B727AB7C30}" destId="{1471E59A-5F57-47F6-A817-8DAA495BEA7F}" srcOrd="1" destOrd="0" presId="urn:microsoft.com/office/officeart/2005/8/layout/vList5"/>
    <dgm:cxn modelId="{83AAE106-AA50-4FC1-A902-7364A25F89E5}" type="presParOf" srcId="{CB474859-C245-4E41-9E53-66B727AB7C30}" destId="{12884F90-05D3-4F13-8FB1-4518258EF9C5}" srcOrd="2" destOrd="0" presId="urn:microsoft.com/office/officeart/2005/8/layout/vList5"/>
    <dgm:cxn modelId="{0EFCF7C3-4CBE-4DCE-8A51-2D5E274F65ED}" type="presParOf" srcId="{12884F90-05D3-4F13-8FB1-4518258EF9C5}" destId="{F3A37309-A419-4D2C-8830-72B797D32324}" srcOrd="0" destOrd="0" presId="urn:microsoft.com/office/officeart/2005/8/layout/vList5"/>
    <dgm:cxn modelId="{EECF5E0C-17BF-4EFC-9164-544D1BF935BC}" type="presParOf" srcId="{CB474859-C245-4E41-9E53-66B727AB7C30}" destId="{185F4500-F4C3-4967-AE91-80F68EFE1AA4}" srcOrd="3" destOrd="0" presId="urn:microsoft.com/office/officeart/2005/8/layout/vList5"/>
    <dgm:cxn modelId="{2E68DECA-7F87-492A-9B89-8EE49E35B4EF}" type="presParOf" srcId="{CB474859-C245-4E41-9E53-66B727AB7C30}" destId="{1BF85C80-93F9-4888-AFE2-C08DB0783912}" srcOrd="4" destOrd="0" presId="urn:microsoft.com/office/officeart/2005/8/layout/vList5"/>
    <dgm:cxn modelId="{3723A970-038F-4D14-9C4F-BD4766B82769}" type="presParOf" srcId="{1BF85C80-93F9-4888-AFE2-C08DB0783912}" destId="{92E05463-F1AB-44C9-9177-B072E2FDE41F}"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BA6F0F-D0A4-431D-8ED7-15F732D91222}" type="doc">
      <dgm:prSet loTypeId="urn:microsoft.com/office/officeart/2005/8/layout/vList5" loCatId="list" qsTypeId="urn:microsoft.com/office/officeart/2005/8/quickstyle/simple4" qsCatId="simple" csTypeId="urn:microsoft.com/office/officeart/2005/8/colors/colorful1" csCatId="colorful" phldr="1"/>
      <dgm:spPr/>
      <dgm:t>
        <a:bodyPr/>
        <a:lstStyle/>
        <a:p>
          <a:endParaRPr lang="de-DE"/>
        </a:p>
      </dgm:t>
    </dgm:pt>
    <dgm:pt modelId="{40D8B95F-8137-4377-B4C0-9B11B10589EE}">
      <dgm:prSet phldrT="[Text]" custT="1"/>
      <dgm:spPr/>
      <dgm:t>
        <a:bodyPr/>
        <a:lstStyle/>
        <a:p>
          <a:r>
            <a:rPr lang="de-DE" sz="5400" dirty="0" smtClean="0"/>
            <a:t>WMS</a:t>
          </a:r>
          <a:endParaRPr lang="de-DE" sz="6500" dirty="0"/>
        </a:p>
      </dgm:t>
    </dgm:pt>
    <dgm:pt modelId="{014BD1A2-4F6F-4817-9D94-50285238749B}" type="parTrans" cxnId="{9D047F9C-6808-4C76-8268-2DFA8BBA7DFF}">
      <dgm:prSet/>
      <dgm:spPr/>
      <dgm:t>
        <a:bodyPr/>
        <a:lstStyle/>
        <a:p>
          <a:endParaRPr lang="de-DE"/>
        </a:p>
      </dgm:t>
    </dgm:pt>
    <dgm:pt modelId="{71171117-D2C8-4A3B-BB58-05C281E6DF1D}" type="sibTrans" cxnId="{9D047F9C-6808-4C76-8268-2DFA8BBA7DFF}">
      <dgm:prSet/>
      <dgm:spPr/>
      <dgm:t>
        <a:bodyPr/>
        <a:lstStyle/>
        <a:p>
          <a:endParaRPr lang="de-DE"/>
        </a:p>
      </dgm:t>
    </dgm:pt>
    <dgm:pt modelId="{8596243E-AFB4-48E3-8245-C13F82A29DCD}">
      <dgm:prSet phldrT="[Text]" custT="1"/>
      <dgm:spPr/>
      <dgm:t>
        <a:bodyPr/>
        <a:lstStyle/>
        <a:p>
          <a:r>
            <a:rPr lang="de-DE" sz="5400" dirty="0" smtClean="0"/>
            <a:t>WCS</a:t>
          </a:r>
          <a:endParaRPr lang="de-DE" sz="5400" dirty="0"/>
        </a:p>
      </dgm:t>
    </dgm:pt>
    <dgm:pt modelId="{CD9D7536-7EBE-4A1E-BB36-D7AA0089E70D}" type="parTrans" cxnId="{6AC676C2-7218-4D14-A5D7-786237CA08D1}">
      <dgm:prSet/>
      <dgm:spPr/>
      <dgm:t>
        <a:bodyPr/>
        <a:lstStyle/>
        <a:p>
          <a:endParaRPr lang="de-DE"/>
        </a:p>
      </dgm:t>
    </dgm:pt>
    <dgm:pt modelId="{522038E3-1467-407F-AABE-C2B51812BFC1}" type="sibTrans" cxnId="{6AC676C2-7218-4D14-A5D7-786237CA08D1}">
      <dgm:prSet/>
      <dgm:spPr/>
      <dgm:t>
        <a:bodyPr/>
        <a:lstStyle/>
        <a:p>
          <a:endParaRPr lang="de-DE"/>
        </a:p>
      </dgm:t>
    </dgm:pt>
    <dgm:pt modelId="{2D9D988C-AD6E-4EF1-95F4-CAFC4C58DEFE}">
      <dgm:prSet phldrT="[Text]" custT="1"/>
      <dgm:spPr/>
      <dgm:t>
        <a:bodyPr/>
        <a:lstStyle/>
        <a:p>
          <a:r>
            <a:rPr lang="de-DE" sz="5400" dirty="0" smtClean="0"/>
            <a:t>WFS</a:t>
          </a:r>
          <a:endParaRPr lang="de-DE" sz="5400" dirty="0"/>
        </a:p>
      </dgm:t>
    </dgm:pt>
    <dgm:pt modelId="{5E89431A-0651-49A0-ABF1-912A67FAC5FF}" type="parTrans" cxnId="{8C1E61E0-AF83-482E-990C-E71FF7CDD4BD}">
      <dgm:prSet/>
      <dgm:spPr/>
      <dgm:t>
        <a:bodyPr/>
        <a:lstStyle/>
        <a:p>
          <a:endParaRPr lang="de-DE"/>
        </a:p>
      </dgm:t>
    </dgm:pt>
    <dgm:pt modelId="{0A5D0943-DD7C-4CF7-A692-465EAABCCD23}" type="sibTrans" cxnId="{8C1E61E0-AF83-482E-990C-E71FF7CDD4BD}">
      <dgm:prSet/>
      <dgm:spPr/>
      <dgm:t>
        <a:bodyPr/>
        <a:lstStyle/>
        <a:p>
          <a:endParaRPr lang="de-DE"/>
        </a:p>
      </dgm:t>
    </dgm:pt>
    <dgm:pt modelId="{34E96D43-0EF4-4613-9DCE-87F7A9543507}">
      <dgm:prSet phldrT="[Text]" custT="1"/>
      <dgm:spPr>
        <a:solidFill>
          <a:schemeClr val="bg1">
            <a:lumMod val="85000"/>
            <a:alpha val="90000"/>
          </a:schemeClr>
        </a:solidFill>
      </dgm:spPr>
      <dgm:t>
        <a:bodyPr/>
        <a:lstStyle/>
        <a:p>
          <a:r>
            <a:rPr lang="de-DE" sz="2800" b="1" dirty="0" err="1" smtClean="0"/>
            <a:t>getCapabilities</a:t>
          </a:r>
          <a:endParaRPr lang="de-DE" sz="2800" b="1" dirty="0"/>
        </a:p>
      </dgm:t>
    </dgm:pt>
    <dgm:pt modelId="{4FA0DBEE-81B4-4BF7-9882-4DECB6D08507}" type="parTrans" cxnId="{8F86FAC2-06DA-484F-9AC2-8BF2D085B68E}">
      <dgm:prSet/>
      <dgm:spPr/>
      <dgm:t>
        <a:bodyPr/>
        <a:lstStyle/>
        <a:p>
          <a:endParaRPr lang="de-DE"/>
        </a:p>
      </dgm:t>
    </dgm:pt>
    <dgm:pt modelId="{786443BA-39C3-4EB5-97FB-20EE40575B61}" type="sibTrans" cxnId="{8F86FAC2-06DA-484F-9AC2-8BF2D085B68E}">
      <dgm:prSet/>
      <dgm:spPr/>
      <dgm:t>
        <a:bodyPr/>
        <a:lstStyle/>
        <a:p>
          <a:endParaRPr lang="de-DE"/>
        </a:p>
      </dgm:t>
    </dgm:pt>
    <dgm:pt modelId="{88C43221-7587-4E22-BC26-574AD45B9960}">
      <dgm:prSet phldrT="[Text]" custT="1"/>
      <dgm:spPr>
        <a:solidFill>
          <a:schemeClr val="bg1">
            <a:lumMod val="85000"/>
            <a:alpha val="90000"/>
          </a:schemeClr>
        </a:solidFill>
      </dgm:spPr>
      <dgm:t>
        <a:bodyPr/>
        <a:lstStyle/>
        <a:p>
          <a:r>
            <a:rPr lang="de-DE" sz="2800" b="1" dirty="0" err="1" smtClean="0"/>
            <a:t>get</a:t>
          </a:r>
          <a:r>
            <a:rPr lang="de-DE" sz="2800" b="1" dirty="0" err="1" smtClean="0">
              <a:solidFill>
                <a:schemeClr val="accent3">
                  <a:lumMod val="75000"/>
                </a:schemeClr>
              </a:solidFill>
            </a:rPr>
            <a:t>Map</a:t>
          </a:r>
          <a:endParaRPr lang="de-DE" sz="2800" b="1" dirty="0">
            <a:solidFill>
              <a:schemeClr val="accent3">
                <a:lumMod val="75000"/>
              </a:schemeClr>
            </a:solidFill>
          </a:endParaRPr>
        </a:p>
      </dgm:t>
    </dgm:pt>
    <dgm:pt modelId="{FD2E7491-7465-495C-885D-0DD1FDCD2A44}" type="parTrans" cxnId="{DE4F19C3-05C8-4CB0-BB7A-DA621D00F43D}">
      <dgm:prSet/>
      <dgm:spPr/>
      <dgm:t>
        <a:bodyPr/>
        <a:lstStyle/>
        <a:p>
          <a:endParaRPr lang="de-DE"/>
        </a:p>
      </dgm:t>
    </dgm:pt>
    <dgm:pt modelId="{24428B34-90EA-4235-B680-8A440FB33582}" type="sibTrans" cxnId="{DE4F19C3-05C8-4CB0-BB7A-DA621D00F43D}">
      <dgm:prSet/>
      <dgm:spPr/>
      <dgm:t>
        <a:bodyPr/>
        <a:lstStyle/>
        <a:p>
          <a:endParaRPr lang="de-DE"/>
        </a:p>
      </dgm:t>
    </dgm:pt>
    <dgm:pt modelId="{EA62D476-2A2C-40D3-80A4-AB7F41077EC6}">
      <dgm:prSet phldrT="[Text]" custT="1"/>
      <dgm:spPr>
        <a:solidFill>
          <a:schemeClr val="bg1">
            <a:lumMod val="85000"/>
            <a:alpha val="90000"/>
          </a:schemeClr>
        </a:solidFill>
      </dgm:spPr>
      <dgm:t>
        <a:bodyPr/>
        <a:lstStyle/>
        <a:p>
          <a:r>
            <a:rPr lang="de-DE" sz="2800" b="1" dirty="0" err="1" smtClean="0"/>
            <a:t>getCapabilities</a:t>
          </a:r>
          <a:endParaRPr lang="de-DE" sz="2800" b="1" dirty="0"/>
        </a:p>
      </dgm:t>
    </dgm:pt>
    <dgm:pt modelId="{DCA5CD52-6646-4E2E-AA5C-18350DADF1A9}" type="parTrans" cxnId="{5D24E734-2A12-4F79-A5FC-663F261648D5}">
      <dgm:prSet/>
      <dgm:spPr/>
      <dgm:t>
        <a:bodyPr/>
        <a:lstStyle/>
        <a:p>
          <a:endParaRPr lang="de-DE"/>
        </a:p>
      </dgm:t>
    </dgm:pt>
    <dgm:pt modelId="{F28236C4-40EF-4134-9317-FA7486A016F9}" type="sibTrans" cxnId="{5D24E734-2A12-4F79-A5FC-663F261648D5}">
      <dgm:prSet/>
      <dgm:spPr/>
      <dgm:t>
        <a:bodyPr/>
        <a:lstStyle/>
        <a:p>
          <a:endParaRPr lang="de-DE"/>
        </a:p>
      </dgm:t>
    </dgm:pt>
    <dgm:pt modelId="{1BFB6483-F4D1-498B-BA6C-EFC11B6B3C1E}">
      <dgm:prSet phldrT="[Text]" custT="1"/>
      <dgm:spPr>
        <a:solidFill>
          <a:schemeClr val="bg1">
            <a:lumMod val="85000"/>
            <a:alpha val="90000"/>
          </a:schemeClr>
        </a:solidFill>
      </dgm:spPr>
      <dgm:t>
        <a:bodyPr/>
        <a:lstStyle/>
        <a:p>
          <a:r>
            <a:rPr lang="de-DE" sz="2800" b="1" dirty="0" err="1" smtClean="0"/>
            <a:t>get</a:t>
          </a:r>
          <a:r>
            <a:rPr lang="de-DE" sz="2800" b="1" dirty="0" err="1" smtClean="0">
              <a:solidFill>
                <a:srgbClr val="C00000"/>
              </a:solidFill>
            </a:rPr>
            <a:t>Feature</a:t>
          </a:r>
          <a:endParaRPr lang="de-DE" sz="2800" b="1" dirty="0">
            <a:solidFill>
              <a:srgbClr val="C00000"/>
            </a:solidFill>
          </a:endParaRPr>
        </a:p>
      </dgm:t>
    </dgm:pt>
    <dgm:pt modelId="{2AD86CEC-0E84-4B04-890C-8ACA77AA0AC3}" type="parTrans" cxnId="{4B0C93F6-C68C-420F-B71D-0914C8106136}">
      <dgm:prSet/>
      <dgm:spPr/>
      <dgm:t>
        <a:bodyPr/>
        <a:lstStyle/>
        <a:p>
          <a:endParaRPr lang="de-DE"/>
        </a:p>
      </dgm:t>
    </dgm:pt>
    <dgm:pt modelId="{459F7311-E050-43D7-9662-81F05B52BBBA}" type="sibTrans" cxnId="{4B0C93F6-C68C-420F-B71D-0914C8106136}">
      <dgm:prSet/>
      <dgm:spPr/>
      <dgm:t>
        <a:bodyPr/>
        <a:lstStyle/>
        <a:p>
          <a:endParaRPr lang="de-DE"/>
        </a:p>
      </dgm:t>
    </dgm:pt>
    <dgm:pt modelId="{ED190703-9698-4B54-849F-A76E555D9471}">
      <dgm:prSet phldrT="[Text]" custT="1"/>
      <dgm:spPr>
        <a:solidFill>
          <a:schemeClr val="bg1">
            <a:lumMod val="85000"/>
            <a:alpha val="90000"/>
          </a:schemeClr>
        </a:solidFill>
      </dgm:spPr>
      <dgm:t>
        <a:bodyPr/>
        <a:lstStyle/>
        <a:p>
          <a:r>
            <a:rPr lang="de-DE" sz="2800" b="1" dirty="0" err="1" smtClean="0"/>
            <a:t>getCapabilities</a:t>
          </a:r>
          <a:endParaRPr lang="de-DE" sz="2800" b="1" dirty="0"/>
        </a:p>
      </dgm:t>
    </dgm:pt>
    <dgm:pt modelId="{D4EE579F-A2F7-493A-8141-73742E285183}" type="parTrans" cxnId="{AE88D71E-E917-4AC3-8F4D-13C2ED290B63}">
      <dgm:prSet/>
      <dgm:spPr/>
      <dgm:t>
        <a:bodyPr/>
        <a:lstStyle/>
        <a:p>
          <a:endParaRPr lang="de-DE"/>
        </a:p>
      </dgm:t>
    </dgm:pt>
    <dgm:pt modelId="{768F846B-CE78-44CB-9983-E198352FD599}" type="sibTrans" cxnId="{AE88D71E-E917-4AC3-8F4D-13C2ED290B63}">
      <dgm:prSet/>
      <dgm:spPr/>
      <dgm:t>
        <a:bodyPr/>
        <a:lstStyle/>
        <a:p>
          <a:endParaRPr lang="de-DE"/>
        </a:p>
      </dgm:t>
    </dgm:pt>
    <dgm:pt modelId="{9781D10C-E659-4652-A4F5-424261333A88}">
      <dgm:prSet phldrT="[Text]" custT="1"/>
      <dgm:spPr>
        <a:solidFill>
          <a:schemeClr val="bg1">
            <a:lumMod val="85000"/>
            <a:alpha val="90000"/>
          </a:schemeClr>
        </a:solidFill>
      </dgm:spPr>
      <dgm:t>
        <a:bodyPr/>
        <a:lstStyle/>
        <a:p>
          <a:r>
            <a:rPr lang="de-DE" sz="2800" b="1" dirty="0" err="1" smtClean="0"/>
            <a:t>get</a:t>
          </a:r>
          <a:r>
            <a:rPr lang="de-DE" sz="2800" b="1" dirty="0" err="1" smtClean="0">
              <a:solidFill>
                <a:srgbClr val="7030A0"/>
              </a:solidFill>
            </a:rPr>
            <a:t>Coverage</a:t>
          </a:r>
          <a:endParaRPr lang="de-DE" sz="2800" b="1" dirty="0">
            <a:solidFill>
              <a:srgbClr val="7030A0"/>
            </a:solidFill>
          </a:endParaRPr>
        </a:p>
      </dgm:t>
    </dgm:pt>
    <dgm:pt modelId="{4E4C1585-1A73-4CCD-89DD-46F5AC8B200E}" type="parTrans" cxnId="{C5D00D72-226E-40F1-A7DB-984F0B9B4A1A}">
      <dgm:prSet/>
      <dgm:spPr/>
      <dgm:t>
        <a:bodyPr/>
        <a:lstStyle/>
        <a:p>
          <a:endParaRPr lang="de-DE"/>
        </a:p>
      </dgm:t>
    </dgm:pt>
    <dgm:pt modelId="{EADD230B-0199-447C-848C-4C6C830DCDDB}" type="sibTrans" cxnId="{C5D00D72-226E-40F1-A7DB-984F0B9B4A1A}">
      <dgm:prSet/>
      <dgm:spPr/>
      <dgm:t>
        <a:bodyPr/>
        <a:lstStyle/>
        <a:p>
          <a:endParaRPr lang="de-DE"/>
        </a:p>
      </dgm:t>
    </dgm:pt>
    <dgm:pt modelId="{CB474859-C245-4E41-9E53-66B727AB7C30}" type="pres">
      <dgm:prSet presAssocID="{CDBA6F0F-D0A4-431D-8ED7-15F732D91222}" presName="Name0" presStyleCnt="0">
        <dgm:presLayoutVars>
          <dgm:dir/>
          <dgm:animLvl val="lvl"/>
          <dgm:resizeHandles val="exact"/>
        </dgm:presLayoutVars>
      </dgm:prSet>
      <dgm:spPr/>
      <dgm:t>
        <a:bodyPr/>
        <a:lstStyle/>
        <a:p>
          <a:endParaRPr lang="de-DE"/>
        </a:p>
      </dgm:t>
    </dgm:pt>
    <dgm:pt modelId="{9E04B867-53FC-4060-9188-9402D2B11578}" type="pres">
      <dgm:prSet presAssocID="{2D9D988C-AD6E-4EF1-95F4-CAFC4C58DEFE}" presName="linNode" presStyleCnt="0"/>
      <dgm:spPr/>
    </dgm:pt>
    <dgm:pt modelId="{AD6A8E49-442C-41EB-9068-178BDC506435}" type="pres">
      <dgm:prSet presAssocID="{2D9D988C-AD6E-4EF1-95F4-CAFC4C58DEFE}" presName="parentText" presStyleLbl="node1" presStyleIdx="0" presStyleCnt="3">
        <dgm:presLayoutVars>
          <dgm:chMax val="1"/>
          <dgm:bulletEnabled val="1"/>
        </dgm:presLayoutVars>
      </dgm:prSet>
      <dgm:spPr/>
      <dgm:t>
        <a:bodyPr/>
        <a:lstStyle/>
        <a:p>
          <a:endParaRPr lang="de-DE"/>
        </a:p>
      </dgm:t>
    </dgm:pt>
    <dgm:pt modelId="{A14FDC19-848E-4703-A5D8-0CC3AFC68C17}" type="pres">
      <dgm:prSet presAssocID="{2D9D988C-AD6E-4EF1-95F4-CAFC4C58DEFE}" presName="descendantText" presStyleLbl="alignAccFollowNode1" presStyleIdx="0" presStyleCnt="3" custScaleX="60586" custScaleY="102148">
        <dgm:presLayoutVars>
          <dgm:bulletEnabled val="1"/>
        </dgm:presLayoutVars>
      </dgm:prSet>
      <dgm:spPr/>
      <dgm:t>
        <a:bodyPr/>
        <a:lstStyle/>
        <a:p>
          <a:endParaRPr lang="de-DE"/>
        </a:p>
      </dgm:t>
    </dgm:pt>
    <dgm:pt modelId="{1471E59A-5F57-47F6-A817-8DAA495BEA7F}" type="pres">
      <dgm:prSet presAssocID="{0A5D0943-DD7C-4CF7-A692-465EAABCCD23}" presName="sp" presStyleCnt="0"/>
      <dgm:spPr/>
    </dgm:pt>
    <dgm:pt modelId="{12884F90-05D3-4F13-8FB1-4518258EF9C5}" type="pres">
      <dgm:prSet presAssocID="{40D8B95F-8137-4377-B4C0-9B11B10589EE}" presName="linNode" presStyleCnt="0"/>
      <dgm:spPr/>
    </dgm:pt>
    <dgm:pt modelId="{F3A37309-A419-4D2C-8830-72B797D32324}" type="pres">
      <dgm:prSet presAssocID="{40D8B95F-8137-4377-B4C0-9B11B10589EE}" presName="parentText" presStyleLbl="node1" presStyleIdx="1" presStyleCnt="3">
        <dgm:presLayoutVars>
          <dgm:chMax val="1"/>
          <dgm:bulletEnabled val="1"/>
        </dgm:presLayoutVars>
      </dgm:prSet>
      <dgm:spPr/>
      <dgm:t>
        <a:bodyPr/>
        <a:lstStyle/>
        <a:p>
          <a:endParaRPr lang="de-DE"/>
        </a:p>
      </dgm:t>
    </dgm:pt>
    <dgm:pt modelId="{8CA5CC33-C3D4-4AC2-B79C-A9F9DE09E200}" type="pres">
      <dgm:prSet presAssocID="{40D8B95F-8137-4377-B4C0-9B11B10589EE}" presName="descendantText" presStyleLbl="alignAccFollowNode1" presStyleIdx="1" presStyleCnt="3" custScaleX="63870" custScaleY="75132">
        <dgm:presLayoutVars>
          <dgm:bulletEnabled val="1"/>
        </dgm:presLayoutVars>
      </dgm:prSet>
      <dgm:spPr/>
      <dgm:t>
        <a:bodyPr/>
        <a:lstStyle/>
        <a:p>
          <a:endParaRPr lang="de-DE"/>
        </a:p>
      </dgm:t>
    </dgm:pt>
    <dgm:pt modelId="{185F4500-F4C3-4967-AE91-80F68EFE1AA4}" type="pres">
      <dgm:prSet presAssocID="{71171117-D2C8-4A3B-BB58-05C281E6DF1D}" presName="sp" presStyleCnt="0"/>
      <dgm:spPr/>
    </dgm:pt>
    <dgm:pt modelId="{1BF85C80-93F9-4888-AFE2-C08DB0783912}" type="pres">
      <dgm:prSet presAssocID="{8596243E-AFB4-48E3-8245-C13F82A29DCD}" presName="linNode" presStyleCnt="0"/>
      <dgm:spPr/>
    </dgm:pt>
    <dgm:pt modelId="{92E05463-F1AB-44C9-9177-B072E2FDE41F}" type="pres">
      <dgm:prSet presAssocID="{8596243E-AFB4-48E3-8245-C13F82A29DCD}" presName="parentText" presStyleLbl="node1" presStyleIdx="2" presStyleCnt="3">
        <dgm:presLayoutVars>
          <dgm:chMax val="1"/>
          <dgm:bulletEnabled val="1"/>
        </dgm:presLayoutVars>
      </dgm:prSet>
      <dgm:spPr/>
      <dgm:t>
        <a:bodyPr/>
        <a:lstStyle/>
        <a:p>
          <a:endParaRPr lang="de-DE"/>
        </a:p>
      </dgm:t>
    </dgm:pt>
    <dgm:pt modelId="{12BDC883-C7F6-4BF6-B0FD-DBE9CEB39A60}" type="pres">
      <dgm:prSet presAssocID="{8596243E-AFB4-48E3-8245-C13F82A29DCD}" presName="descendantText" presStyleLbl="alignAccFollowNode1" presStyleIdx="2" presStyleCnt="3" custScaleX="66217" custScaleY="79702">
        <dgm:presLayoutVars>
          <dgm:bulletEnabled val="1"/>
        </dgm:presLayoutVars>
      </dgm:prSet>
      <dgm:spPr/>
      <dgm:t>
        <a:bodyPr/>
        <a:lstStyle/>
        <a:p>
          <a:endParaRPr lang="de-DE"/>
        </a:p>
      </dgm:t>
    </dgm:pt>
  </dgm:ptLst>
  <dgm:cxnLst>
    <dgm:cxn modelId="{4DAEC772-40AA-4038-8E15-E86C893CC63C}" type="presOf" srcId="{CDBA6F0F-D0A4-431D-8ED7-15F732D91222}" destId="{CB474859-C245-4E41-9E53-66B727AB7C30}" srcOrd="0" destOrd="0" presId="urn:microsoft.com/office/officeart/2005/8/layout/vList5"/>
    <dgm:cxn modelId="{99F4E446-CA30-41F1-835D-C1DD684A7E41}" type="presOf" srcId="{40D8B95F-8137-4377-B4C0-9B11B10589EE}" destId="{F3A37309-A419-4D2C-8830-72B797D32324}" srcOrd="0" destOrd="0" presId="urn:microsoft.com/office/officeart/2005/8/layout/vList5"/>
    <dgm:cxn modelId="{7525E9C8-6B2A-47C1-9C31-60FF34171B53}" type="presOf" srcId="{34E96D43-0EF4-4613-9DCE-87F7A9543507}" destId="{8CA5CC33-C3D4-4AC2-B79C-A9F9DE09E200}" srcOrd="0" destOrd="0" presId="urn:microsoft.com/office/officeart/2005/8/layout/vList5"/>
    <dgm:cxn modelId="{8F86FAC2-06DA-484F-9AC2-8BF2D085B68E}" srcId="{40D8B95F-8137-4377-B4C0-9B11B10589EE}" destId="{34E96D43-0EF4-4613-9DCE-87F7A9543507}" srcOrd="0" destOrd="0" parTransId="{4FA0DBEE-81B4-4BF7-9882-4DECB6D08507}" sibTransId="{786443BA-39C3-4EB5-97FB-20EE40575B61}"/>
    <dgm:cxn modelId="{8C1E61E0-AF83-482E-990C-E71FF7CDD4BD}" srcId="{CDBA6F0F-D0A4-431D-8ED7-15F732D91222}" destId="{2D9D988C-AD6E-4EF1-95F4-CAFC4C58DEFE}" srcOrd="0" destOrd="0" parTransId="{5E89431A-0651-49A0-ABF1-912A67FAC5FF}" sibTransId="{0A5D0943-DD7C-4CF7-A692-465EAABCCD23}"/>
    <dgm:cxn modelId="{9D047F9C-6808-4C76-8268-2DFA8BBA7DFF}" srcId="{CDBA6F0F-D0A4-431D-8ED7-15F732D91222}" destId="{40D8B95F-8137-4377-B4C0-9B11B10589EE}" srcOrd="1" destOrd="0" parTransId="{014BD1A2-4F6F-4817-9D94-50285238749B}" sibTransId="{71171117-D2C8-4A3B-BB58-05C281E6DF1D}"/>
    <dgm:cxn modelId="{E9FE1092-6024-40F9-84B2-A4179709A7EF}" type="presOf" srcId="{1BFB6483-F4D1-498B-BA6C-EFC11B6B3C1E}" destId="{A14FDC19-848E-4703-A5D8-0CC3AFC68C17}" srcOrd="0" destOrd="1" presId="urn:microsoft.com/office/officeart/2005/8/layout/vList5"/>
    <dgm:cxn modelId="{79394F9D-23CB-4FC3-8880-23A0D3F69C93}" type="presOf" srcId="{9781D10C-E659-4652-A4F5-424261333A88}" destId="{12BDC883-C7F6-4BF6-B0FD-DBE9CEB39A60}" srcOrd="0" destOrd="1" presId="urn:microsoft.com/office/officeart/2005/8/layout/vList5"/>
    <dgm:cxn modelId="{DE4F19C3-05C8-4CB0-BB7A-DA621D00F43D}" srcId="{40D8B95F-8137-4377-B4C0-9B11B10589EE}" destId="{88C43221-7587-4E22-BC26-574AD45B9960}" srcOrd="1" destOrd="0" parTransId="{FD2E7491-7465-495C-885D-0DD1FDCD2A44}" sibTransId="{24428B34-90EA-4235-B680-8A440FB33582}"/>
    <dgm:cxn modelId="{6AC676C2-7218-4D14-A5D7-786237CA08D1}" srcId="{CDBA6F0F-D0A4-431D-8ED7-15F732D91222}" destId="{8596243E-AFB4-48E3-8245-C13F82A29DCD}" srcOrd="2" destOrd="0" parTransId="{CD9D7536-7EBE-4A1E-BB36-D7AA0089E70D}" sibTransId="{522038E3-1467-407F-AABE-C2B51812BFC1}"/>
    <dgm:cxn modelId="{AE88D71E-E917-4AC3-8F4D-13C2ED290B63}" srcId="{8596243E-AFB4-48E3-8245-C13F82A29DCD}" destId="{ED190703-9698-4B54-849F-A76E555D9471}" srcOrd="0" destOrd="0" parTransId="{D4EE579F-A2F7-493A-8141-73742E285183}" sibTransId="{768F846B-CE78-44CB-9983-E198352FD599}"/>
    <dgm:cxn modelId="{5D24E734-2A12-4F79-A5FC-663F261648D5}" srcId="{2D9D988C-AD6E-4EF1-95F4-CAFC4C58DEFE}" destId="{EA62D476-2A2C-40D3-80A4-AB7F41077EC6}" srcOrd="0" destOrd="0" parTransId="{DCA5CD52-6646-4E2E-AA5C-18350DADF1A9}" sibTransId="{F28236C4-40EF-4134-9317-FA7486A016F9}"/>
    <dgm:cxn modelId="{C4ED01E0-A03A-4BA4-8809-D6162411A341}" type="presOf" srcId="{EA62D476-2A2C-40D3-80A4-AB7F41077EC6}" destId="{A14FDC19-848E-4703-A5D8-0CC3AFC68C17}" srcOrd="0" destOrd="0" presId="urn:microsoft.com/office/officeart/2005/8/layout/vList5"/>
    <dgm:cxn modelId="{3241906F-44B6-41CD-ADEB-EB5828F761BD}" type="presOf" srcId="{2D9D988C-AD6E-4EF1-95F4-CAFC4C58DEFE}" destId="{AD6A8E49-442C-41EB-9068-178BDC506435}" srcOrd="0" destOrd="0" presId="urn:microsoft.com/office/officeart/2005/8/layout/vList5"/>
    <dgm:cxn modelId="{8BEFFA0C-7F9B-4A89-A89E-41EB66D86FCE}" type="presOf" srcId="{ED190703-9698-4B54-849F-A76E555D9471}" destId="{12BDC883-C7F6-4BF6-B0FD-DBE9CEB39A60}" srcOrd="0" destOrd="0" presId="urn:microsoft.com/office/officeart/2005/8/layout/vList5"/>
    <dgm:cxn modelId="{877C57E7-472B-4980-9675-1205BC76DCE1}" type="presOf" srcId="{88C43221-7587-4E22-BC26-574AD45B9960}" destId="{8CA5CC33-C3D4-4AC2-B79C-A9F9DE09E200}" srcOrd="0" destOrd="1" presId="urn:microsoft.com/office/officeart/2005/8/layout/vList5"/>
    <dgm:cxn modelId="{C5D00D72-226E-40F1-A7DB-984F0B9B4A1A}" srcId="{8596243E-AFB4-48E3-8245-C13F82A29DCD}" destId="{9781D10C-E659-4652-A4F5-424261333A88}" srcOrd="1" destOrd="0" parTransId="{4E4C1585-1A73-4CCD-89DD-46F5AC8B200E}" sibTransId="{EADD230B-0199-447C-848C-4C6C830DCDDB}"/>
    <dgm:cxn modelId="{13BAAED1-4F7A-4C36-8C32-67BFD495CBAD}" type="presOf" srcId="{8596243E-AFB4-48E3-8245-C13F82A29DCD}" destId="{92E05463-F1AB-44C9-9177-B072E2FDE41F}" srcOrd="0" destOrd="0" presId="urn:microsoft.com/office/officeart/2005/8/layout/vList5"/>
    <dgm:cxn modelId="{4B0C93F6-C68C-420F-B71D-0914C8106136}" srcId="{2D9D988C-AD6E-4EF1-95F4-CAFC4C58DEFE}" destId="{1BFB6483-F4D1-498B-BA6C-EFC11B6B3C1E}" srcOrd="1" destOrd="0" parTransId="{2AD86CEC-0E84-4B04-890C-8ACA77AA0AC3}" sibTransId="{459F7311-E050-43D7-9662-81F05B52BBBA}"/>
    <dgm:cxn modelId="{14DB9F1A-D283-47B3-BFF0-D12A93CFE876}" type="presParOf" srcId="{CB474859-C245-4E41-9E53-66B727AB7C30}" destId="{9E04B867-53FC-4060-9188-9402D2B11578}" srcOrd="0" destOrd="0" presId="urn:microsoft.com/office/officeart/2005/8/layout/vList5"/>
    <dgm:cxn modelId="{AE46389E-DC6E-4C9C-991D-068E419AF1F8}" type="presParOf" srcId="{9E04B867-53FC-4060-9188-9402D2B11578}" destId="{AD6A8E49-442C-41EB-9068-178BDC506435}" srcOrd="0" destOrd="0" presId="urn:microsoft.com/office/officeart/2005/8/layout/vList5"/>
    <dgm:cxn modelId="{94C72FC9-0A36-469D-BC22-236C43EB9EC9}" type="presParOf" srcId="{9E04B867-53FC-4060-9188-9402D2B11578}" destId="{A14FDC19-848E-4703-A5D8-0CC3AFC68C17}" srcOrd="1" destOrd="0" presId="urn:microsoft.com/office/officeart/2005/8/layout/vList5"/>
    <dgm:cxn modelId="{99C01CAC-3E73-4B9A-BC05-A2DBE2D037D4}" type="presParOf" srcId="{CB474859-C245-4E41-9E53-66B727AB7C30}" destId="{1471E59A-5F57-47F6-A817-8DAA495BEA7F}" srcOrd="1" destOrd="0" presId="urn:microsoft.com/office/officeart/2005/8/layout/vList5"/>
    <dgm:cxn modelId="{CFC4AA9D-572D-4BA2-9B15-27C49040BE0E}" type="presParOf" srcId="{CB474859-C245-4E41-9E53-66B727AB7C30}" destId="{12884F90-05D3-4F13-8FB1-4518258EF9C5}" srcOrd="2" destOrd="0" presId="urn:microsoft.com/office/officeart/2005/8/layout/vList5"/>
    <dgm:cxn modelId="{E6C237EB-50F9-4CE5-9737-4F8091FFB8EE}" type="presParOf" srcId="{12884F90-05D3-4F13-8FB1-4518258EF9C5}" destId="{F3A37309-A419-4D2C-8830-72B797D32324}" srcOrd="0" destOrd="0" presId="urn:microsoft.com/office/officeart/2005/8/layout/vList5"/>
    <dgm:cxn modelId="{8FC0515B-C091-48DF-A4E8-51F9D9935817}" type="presParOf" srcId="{12884F90-05D3-4F13-8FB1-4518258EF9C5}" destId="{8CA5CC33-C3D4-4AC2-B79C-A9F9DE09E200}" srcOrd="1" destOrd="0" presId="urn:microsoft.com/office/officeart/2005/8/layout/vList5"/>
    <dgm:cxn modelId="{F1CCC111-4939-4C35-B61C-8CC7569F77E4}" type="presParOf" srcId="{CB474859-C245-4E41-9E53-66B727AB7C30}" destId="{185F4500-F4C3-4967-AE91-80F68EFE1AA4}" srcOrd="3" destOrd="0" presId="urn:microsoft.com/office/officeart/2005/8/layout/vList5"/>
    <dgm:cxn modelId="{674844BB-5345-4BEA-92FF-86C08648EDCD}" type="presParOf" srcId="{CB474859-C245-4E41-9E53-66B727AB7C30}" destId="{1BF85C80-93F9-4888-AFE2-C08DB0783912}" srcOrd="4" destOrd="0" presId="urn:microsoft.com/office/officeart/2005/8/layout/vList5"/>
    <dgm:cxn modelId="{99ECAB0D-1323-4DEC-B23A-B2A6EB1E2103}" type="presParOf" srcId="{1BF85C80-93F9-4888-AFE2-C08DB0783912}" destId="{92E05463-F1AB-44C9-9177-B072E2FDE41F}" srcOrd="0" destOrd="0" presId="urn:microsoft.com/office/officeart/2005/8/layout/vList5"/>
    <dgm:cxn modelId="{30D1C523-3AD5-4C16-BF56-68B4672E3204}" type="presParOf" srcId="{1BF85C80-93F9-4888-AFE2-C08DB0783912}" destId="{12BDC883-C7F6-4BF6-B0FD-DBE9CEB39A60}"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F0C7B9-BFE4-4AD4-A44A-7C6B4A58B38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de-DE"/>
        </a:p>
      </dgm:t>
    </dgm:pt>
    <dgm:pt modelId="{1343194C-A488-42E6-A37D-51925BD993F4}">
      <dgm:prSet phldrT="[Text]"/>
      <dgm:spPr>
        <a:solidFill>
          <a:schemeClr val="accent2"/>
        </a:solidFill>
      </dgm:spPr>
      <dgm:t>
        <a:bodyPr/>
        <a:lstStyle/>
        <a:p>
          <a:r>
            <a:rPr lang="de-DE" dirty="0" smtClean="0"/>
            <a:t>WFS</a:t>
          </a:r>
          <a:br>
            <a:rPr lang="de-DE" dirty="0" smtClean="0"/>
          </a:br>
          <a:r>
            <a:rPr lang="de-DE" dirty="0" smtClean="0"/>
            <a:t>WCS</a:t>
          </a:r>
          <a:br>
            <a:rPr lang="de-DE" dirty="0" smtClean="0"/>
          </a:br>
          <a:r>
            <a:rPr lang="de-DE" dirty="0" smtClean="0"/>
            <a:t>WMS</a:t>
          </a:r>
          <a:endParaRPr lang="de-DE" dirty="0"/>
        </a:p>
      </dgm:t>
    </dgm:pt>
    <dgm:pt modelId="{B4DA82C2-8E5D-4498-9F68-86CBEF811713}" type="parTrans" cxnId="{96B48948-CCD8-451A-8F8A-BB1215714921}">
      <dgm:prSet/>
      <dgm:spPr/>
      <dgm:t>
        <a:bodyPr/>
        <a:lstStyle/>
        <a:p>
          <a:endParaRPr lang="de-DE"/>
        </a:p>
      </dgm:t>
    </dgm:pt>
    <dgm:pt modelId="{A4CC5A79-49FF-4A4F-A4C1-FE8EADAD7AEC}" type="sibTrans" cxnId="{96B48948-CCD8-451A-8F8A-BB1215714921}">
      <dgm:prSet/>
      <dgm:spPr/>
      <dgm:t>
        <a:bodyPr/>
        <a:lstStyle/>
        <a:p>
          <a:endParaRPr lang="de-DE"/>
        </a:p>
      </dgm:t>
    </dgm:pt>
    <dgm:pt modelId="{E3D1A1E1-D1D5-45BA-B134-E4E5E073403A}">
      <dgm:prSet phldrT="[Text]"/>
      <dgm:spPr/>
      <dgm:t>
        <a:bodyPr/>
        <a:lstStyle/>
        <a:p>
          <a:r>
            <a:rPr lang="de-DE" dirty="0" err="1" smtClean="0"/>
            <a:t>gvSIG</a:t>
          </a:r>
          <a:endParaRPr lang="de-DE" dirty="0"/>
        </a:p>
      </dgm:t>
    </dgm:pt>
    <dgm:pt modelId="{29527C65-6AAC-4C26-9EB4-EF6A53DF0EB2}" type="parTrans" cxnId="{2277E37E-218B-450A-BBF5-44482A5C3017}">
      <dgm:prSet/>
      <dgm:spPr/>
      <dgm:t>
        <a:bodyPr/>
        <a:lstStyle/>
        <a:p>
          <a:endParaRPr lang="de-DE"/>
        </a:p>
      </dgm:t>
    </dgm:pt>
    <dgm:pt modelId="{9BD07254-FF81-4834-8064-AFA685D8F8B5}" type="sibTrans" cxnId="{2277E37E-218B-450A-BBF5-44482A5C3017}">
      <dgm:prSet/>
      <dgm:spPr/>
      <dgm:t>
        <a:bodyPr/>
        <a:lstStyle/>
        <a:p>
          <a:endParaRPr lang="de-DE"/>
        </a:p>
      </dgm:t>
    </dgm:pt>
    <dgm:pt modelId="{7E747153-4062-4AD5-B5F2-43F5769D9C27}">
      <dgm:prSet phldrT="[Text]"/>
      <dgm:spPr/>
      <dgm:t>
        <a:bodyPr/>
        <a:lstStyle/>
        <a:p>
          <a:r>
            <a:rPr lang="de-DE" dirty="0" err="1" smtClean="0"/>
            <a:t>ArcGIS</a:t>
          </a:r>
          <a:endParaRPr lang="de-DE" dirty="0"/>
        </a:p>
      </dgm:t>
    </dgm:pt>
    <dgm:pt modelId="{2E4C8FF5-0EAA-4213-933F-0C0936E8751C}" type="parTrans" cxnId="{907D2A8B-B935-4200-A748-7D680EAB8541}">
      <dgm:prSet/>
      <dgm:spPr/>
      <dgm:t>
        <a:bodyPr/>
        <a:lstStyle/>
        <a:p>
          <a:endParaRPr lang="de-DE"/>
        </a:p>
      </dgm:t>
    </dgm:pt>
    <dgm:pt modelId="{055C1684-67A9-4CDE-87A6-B3A408DE8152}" type="sibTrans" cxnId="{907D2A8B-B935-4200-A748-7D680EAB8541}">
      <dgm:prSet/>
      <dgm:spPr/>
      <dgm:t>
        <a:bodyPr/>
        <a:lstStyle/>
        <a:p>
          <a:endParaRPr lang="de-DE"/>
        </a:p>
      </dgm:t>
    </dgm:pt>
    <dgm:pt modelId="{54E533BA-C67E-4F6D-A21E-257A5C73D468}">
      <dgm:prSet phldrT="[Text]"/>
      <dgm:spPr/>
      <dgm:t>
        <a:bodyPr/>
        <a:lstStyle/>
        <a:p>
          <a:r>
            <a:rPr lang="de-DE" dirty="0" smtClean="0"/>
            <a:t>Dynamic</a:t>
          </a:r>
          <a:br>
            <a:rPr lang="de-DE" dirty="0" smtClean="0"/>
          </a:br>
          <a:r>
            <a:rPr lang="de-DE" dirty="0" smtClean="0"/>
            <a:t>Web </a:t>
          </a:r>
          <a:r>
            <a:rPr lang="de-DE" dirty="0" smtClean="0"/>
            <a:t>Page</a:t>
          </a:r>
          <a:endParaRPr lang="de-DE" dirty="0"/>
        </a:p>
      </dgm:t>
    </dgm:pt>
    <dgm:pt modelId="{72300938-C481-41D5-A845-CFB87B25BEB3}" type="parTrans" cxnId="{48FCBD16-129B-48AF-8F1B-49921734BBAE}">
      <dgm:prSet/>
      <dgm:spPr/>
      <dgm:t>
        <a:bodyPr/>
        <a:lstStyle/>
        <a:p>
          <a:endParaRPr lang="de-DE"/>
        </a:p>
      </dgm:t>
    </dgm:pt>
    <dgm:pt modelId="{295B3CDC-54BF-45F1-9170-2DA98D038477}" type="sibTrans" cxnId="{48FCBD16-129B-48AF-8F1B-49921734BBAE}">
      <dgm:prSet/>
      <dgm:spPr/>
      <dgm:t>
        <a:bodyPr/>
        <a:lstStyle/>
        <a:p>
          <a:endParaRPr lang="de-DE"/>
        </a:p>
      </dgm:t>
    </dgm:pt>
    <dgm:pt modelId="{7B4415B9-7634-48A4-8624-86B05531C99B}">
      <dgm:prSet phldrT="[Text]"/>
      <dgm:spPr/>
      <dgm:t>
        <a:bodyPr/>
        <a:lstStyle/>
        <a:p>
          <a:r>
            <a:rPr lang="de-DE" dirty="0" err="1" smtClean="0"/>
            <a:t>Static</a:t>
          </a:r>
          <a:r>
            <a:rPr lang="de-DE" dirty="0" smtClean="0"/>
            <a:t> Web Page</a:t>
          </a:r>
          <a:endParaRPr lang="de-DE" dirty="0"/>
        </a:p>
      </dgm:t>
    </dgm:pt>
    <dgm:pt modelId="{D9F91D80-8576-447B-ABA0-7B2B61D0B644}" type="parTrans" cxnId="{C01B6B8D-8130-463A-903D-CB72EDB2B5DE}">
      <dgm:prSet/>
      <dgm:spPr/>
      <dgm:t>
        <a:bodyPr/>
        <a:lstStyle/>
        <a:p>
          <a:endParaRPr lang="de-DE"/>
        </a:p>
      </dgm:t>
    </dgm:pt>
    <dgm:pt modelId="{CDC3172E-8962-41A6-A078-CA5832FD3A29}" type="sibTrans" cxnId="{C01B6B8D-8130-463A-903D-CB72EDB2B5DE}">
      <dgm:prSet/>
      <dgm:spPr/>
      <dgm:t>
        <a:bodyPr/>
        <a:lstStyle/>
        <a:p>
          <a:endParaRPr lang="de-DE"/>
        </a:p>
      </dgm:t>
    </dgm:pt>
    <dgm:pt modelId="{18DA7033-B5B5-465C-988F-0BE0D3CDA237}" type="pres">
      <dgm:prSet presAssocID="{63F0C7B9-BFE4-4AD4-A44A-7C6B4A58B384}" presName="cycle" presStyleCnt="0">
        <dgm:presLayoutVars>
          <dgm:chMax val="1"/>
          <dgm:dir/>
          <dgm:animLvl val="ctr"/>
          <dgm:resizeHandles val="exact"/>
        </dgm:presLayoutVars>
      </dgm:prSet>
      <dgm:spPr/>
      <dgm:t>
        <a:bodyPr/>
        <a:lstStyle/>
        <a:p>
          <a:endParaRPr lang="de-DE"/>
        </a:p>
      </dgm:t>
    </dgm:pt>
    <dgm:pt modelId="{33FBF8DA-63BF-4A90-A42F-E3604B81BD84}" type="pres">
      <dgm:prSet presAssocID="{1343194C-A488-42E6-A37D-51925BD993F4}" presName="centerShape" presStyleLbl="node0" presStyleIdx="0" presStyleCnt="1"/>
      <dgm:spPr/>
      <dgm:t>
        <a:bodyPr/>
        <a:lstStyle/>
        <a:p>
          <a:endParaRPr lang="de-DE"/>
        </a:p>
      </dgm:t>
    </dgm:pt>
    <dgm:pt modelId="{699C98D8-0C11-4220-9A22-5D6FA4968A8D}" type="pres">
      <dgm:prSet presAssocID="{D9F91D80-8576-447B-ABA0-7B2B61D0B644}" presName="parTrans" presStyleLbl="bgSibTrans2D1" presStyleIdx="0" presStyleCnt="4"/>
      <dgm:spPr/>
      <dgm:t>
        <a:bodyPr/>
        <a:lstStyle/>
        <a:p>
          <a:endParaRPr lang="en-US"/>
        </a:p>
      </dgm:t>
    </dgm:pt>
    <dgm:pt modelId="{63DAA17B-E746-448A-AC2C-26E9636A41C3}" type="pres">
      <dgm:prSet presAssocID="{7B4415B9-7634-48A4-8624-86B05531C99B}" presName="node" presStyleLbl="node1" presStyleIdx="0" presStyleCnt="4">
        <dgm:presLayoutVars>
          <dgm:bulletEnabled val="1"/>
        </dgm:presLayoutVars>
      </dgm:prSet>
      <dgm:spPr/>
      <dgm:t>
        <a:bodyPr/>
        <a:lstStyle/>
        <a:p>
          <a:endParaRPr lang="de-DE"/>
        </a:p>
      </dgm:t>
    </dgm:pt>
    <dgm:pt modelId="{C3A716EE-1F6C-4450-922F-DF3F123ECA07}" type="pres">
      <dgm:prSet presAssocID="{72300938-C481-41D5-A845-CFB87B25BEB3}" presName="parTrans" presStyleLbl="bgSibTrans2D1" presStyleIdx="1" presStyleCnt="4"/>
      <dgm:spPr/>
      <dgm:t>
        <a:bodyPr/>
        <a:lstStyle/>
        <a:p>
          <a:endParaRPr lang="de-DE"/>
        </a:p>
      </dgm:t>
    </dgm:pt>
    <dgm:pt modelId="{862C8494-BAC3-49CD-9D95-430AFE432E52}" type="pres">
      <dgm:prSet presAssocID="{54E533BA-C67E-4F6D-A21E-257A5C73D468}" presName="node" presStyleLbl="node1" presStyleIdx="1" presStyleCnt="4">
        <dgm:presLayoutVars>
          <dgm:bulletEnabled val="1"/>
        </dgm:presLayoutVars>
      </dgm:prSet>
      <dgm:spPr/>
      <dgm:t>
        <a:bodyPr/>
        <a:lstStyle/>
        <a:p>
          <a:endParaRPr lang="de-DE"/>
        </a:p>
      </dgm:t>
    </dgm:pt>
    <dgm:pt modelId="{6119045C-A830-48C6-8501-E5164F885DCF}" type="pres">
      <dgm:prSet presAssocID="{2E4C8FF5-0EAA-4213-933F-0C0936E8751C}" presName="parTrans" presStyleLbl="bgSibTrans2D1" presStyleIdx="2" presStyleCnt="4"/>
      <dgm:spPr/>
      <dgm:t>
        <a:bodyPr/>
        <a:lstStyle/>
        <a:p>
          <a:endParaRPr lang="de-DE"/>
        </a:p>
      </dgm:t>
    </dgm:pt>
    <dgm:pt modelId="{8F7B369F-4C2F-4B6E-9F3C-D1927A9436BD}" type="pres">
      <dgm:prSet presAssocID="{7E747153-4062-4AD5-B5F2-43F5769D9C27}" presName="node" presStyleLbl="node1" presStyleIdx="2" presStyleCnt="4">
        <dgm:presLayoutVars>
          <dgm:bulletEnabled val="1"/>
        </dgm:presLayoutVars>
      </dgm:prSet>
      <dgm:spPr/>
      <dgm:t>
        <a:bodyPr/>
        <a:lstStyle/>
        <a:p>
          <a:endParaRPr lang="de-DE"/>
        </a:p>
      </dgm:t>
    </dgm:pt>
    <dgm:pt modelId="{64EF2429-C896-46F6-BF85-989150833454}" type="pres">
      <dgm:prSet presAssocID="{29527C65-6AAC-4C26-9EB4-EF6A53DF0EB2}" presName="parTrans" presStyleLbl="bgSibTrans2D1" presStyleIdx="3" presStyleCnt="4"/>
      <dgm:spPr/>
      <dgm:t>
        <a:bodyPr/>
        <a:lstStyle/>
        <a:p>
          <a:endParaRPr lang="de-DE"/>
        </a:p>
      </dgm:t>
    </dgm:pt>
    <dgm:pt modelId="{D37BCA9B-8FA2-4897-AE6D-E4AA7E1632FF}" type="pres">
      <dgm:prSet presAssocID="{E3D1A1E1-D1D5-45BA-B134-E4E5E073403A}" presName="node" presStyleLbl="node1" presStyleIdx="3" presStyleCnt="4">
        <dgm:presLayoutVars>
          <dgm:bulletEnabled val="1"/>
        </dgm:presLayoutVars>
      </dgm:prSet>
      <dgm:spPr/>
      <dgm:t>
        <a:bodyPr/>
        <a:lstStyle/>
        <a:p>
          <a:endParaRPr lang="de-DE"/>
        </a:p>
      </dgm:t>
    </dgm:pt>
  </dgm:ptLst>
  <dgm:cxnLst>
    <dgm:cxn modelId="{DB0B4237-A26F-4917-8BAC-D20983DA7E84}" type="presOf" srcId="{E3D1A1E1-D1D5-45BA-B134-E4E5E073403A}" destId="{D37BCA9B-8FA2-4897-AE6D-E4AA7E1632FF}" srcOrd="0" destOrd="0" presId="urn:microsoft.com/office/officeart/2005/8/layout/radial4"/>
    <dgm:cxn modelId="{94E04412-39BF-4490-ABC5-EEA7F5FC0E41}" type="presOf" srcId="{D9F91D80-8576-447B-ABA0-7B2B61D0B644}" destId="{699C98D8-0C11-4220-9A22-5D6FA4968A8D}" srcOrd="0" destOrd="0" presId="urn:microsoft.com/office/officeart/2005/8/layout/radial4"/>
    <dgm:cxn modelId="{48FCBD16-129B-48AF-8F1B-49921734BBAE}" srcId="{1343194C-A488-42E6-A37D-51925BD993F4}" destId="{54E533BA-C67E-4F6D-A21E-257A5C73D468}" srcOrd="1" destOrd="0" parTransId="{72300938-C481-41D5-A845-CFB87B25BEB3}" sibTransId="{295B3CDC-54BF-45F1-9170-2DA98D038477}"/>
    <dgm:cxn modelId="{C01B6B8D-8130-463A-903D-CB72EDB2B5DE}" srcId="{1343194C-A488-42E6-A37D-51925BD993F4}" destId="{7B4415B9-7634-48A4-8624-86B05531C99B}" srcOrd="0" destOrd="0" parTransId="{D9F91D80-8576-447B-ABA0-7B2B61D0B644}" sibTransId="{CDC3172E-8962-41A6-A078-CA5832FD3A29}"/>
    <dgm:cxn modelId="{2277E37E-218B-450A-BBF5-44482A5C3017}" srcId="{1343194C-A488-42E6-A37D-51925BD993F4}" destId="{E3D1A1E1-D1D5-45BA-B134-E4E5E073403A}" srcOrd="3" destOrd="0" parTransId="{29527C65-6AAC-4C26-9EB4-EF6A53DF0EB2}" sibTransId="{9BD07254-FF81-4834-8064-AFA685D8F8B5}"/>
    <dgm:cxn modelId="{5DB8BA2D-18C6-4861-A0EF-97A947F24BAC}" type="presOf" srcId="{1343194C-A488-42E6-A37D-51925BD993F4}" destId="{33FBF8DA-63BF-4A90-A42F-E3604B81BD84}" srcOrd="0" destOrd="0" presId="urn:microsoft.com/office/officeart/2005/8/layout/radial4"/>
    <dgm:cxn modelId="{59CFA2D9-14DB-4E7C-B12B-42DE4B45251D}" type="presOf" srcId="{29527C65-6AAC-4C26-9EB4-EF6A53DF0EB2}" destId="{64EF2429-C896-46F6-BF85-989150833454}" srcOrd="0" destOrd="0" presId="urn:microsoft.com/office/officeart/2005/8/layout/radial4"/>
    <dgm:cxn modelId="{96B48948-CCD8-451A-8F8A-BB1215714921}" srcId="{63F0C7B9-BFE4-4AD4-A44A-7C6B4A58B384}" destId="{1343194C-A488-42E6-A37D-51925BD993F4}" srcOrd="0" destOrd="0" parTransId="{B4DA82C2-8E5D-4498-9F68-86CBEF811713}" sibTransId="{A4CC5A79-49FF-4A4F-A4C1-FE8EADAD7AEC}"/>
    <dgm:cxn modelId="{F2802AA1-044C-4289-B4B4-B969A89AF8D4}" type="presOf" srcId="{2E4C8FF5-0EAA-4213-933F-0C0936E8751C}" destId="{6119045C-A830-48C6-8501-E5164F885DCF}" srcOrd="0" destOrd="0" presId="urn:microsoft.com/office/officeart/2005/8/layout/radial4"/>
    <dgm:cxn modelId="{907D2A8B-B935-4200-A748-7D680EAB8541}" srcId="{1343194C-A488-42E6-A37D-51925BD993F4}" destId="{7E747153-4062-4AD5-B5F2-43F5769D9C27}" srcOrd="2" destOrd="0" parTransId="{2E4C8FF5-0EAA-4213-933F-0C0936E8751C}" sibTransId="{055C1684-67A9-4CDE-87A6-B3A408DE8152}"/>
    <dgm:cxn modelId="{3263AF20-95FD-40BF-8100-3885EA506B44}" type="presOf" srcId="{7E747153-4062-4AD5-B5F2-43F5769D9C27}" destId="{8F7B369F-4C2F-4B6E-9F3C-D1927A9436BD}" srcOrd="0" destOrd="0" presId="urn:microsoft.com/office/officeart/2005/8/layout/radial4"/>
    <dgm:cxn modelId="{F6424A73-2596-4237-974B-71999F2A1B87}" type="presOf" srcId="{54E533BA-C67E-4F6D-A21E-257A5C73D468}" destId="{862C8494-BAC3-49CD-9D95-430AFE432E52}" srcOrd="0" destOrd="0" presId="urn:microsoft.com/office/officeart/2005/8/layout/radial4"/>
    <dgm:cxn modelId="{29E4BC28-E335-4AB6-9302-3F6D6A17C311}" type="presOf" srcId="{63F0C7B9-BFE4-4AD4-A44A-7C6B4A58B384}" destId="{18DA7033-B5B5-465C-988F-0BE0D3CDA237}" srcOrd="0" destOrd="0" presId="urn:microsoft.com/office/officeart/2005/8/layout/radial4"/>
    <dgm:cxn modelId="{881EE5C0-29AD-410D-8632-E5AE4BA33FBE}" type="presOf" srcId="{72300938-C481-41D5-A845-CFB87B25BEB3}" destId="{C3A716EE-1F6C-4450-922F-DF3F123ECA07}" srcOrd="0" destOrd="0" presId="urn:microsoft.com/office/officeart/2005/8/layout/radial4"/>
    <dgm:cxn modelId="{D2194FB1-EFB8-4ADE-8AE1-06767DC9D6B5}" type="presOf" srcId="{7B4415B9-7634-48A4-8624-86B05531C99B}" destId="{63DAA17B-E746-448A-AC2C-26E9636A41C3}" srcOrd="0" destOrd="0" presId="urn:microsoft.com/office/officeart/2005/8/layout/radial4"/>
    <dgm:cxn modelId="{F9DD603B-75AE-42B3-9077-CE80D9D4FF16}" type="presParOf" srcId="{18DA7033-B5B5-465C-988F-0BE0D3CDA237}" destId="{33FBF8DA-63BF-4A90-A42F-E3604B81BD84}" srcOrd="0" destOrd="0" presId="urn:microsoft.com/office/officeart/2005/8/layout/radial4"/>
    <dgm:cxn modelId="{A081C03C-2F84-4920-BA14-B7B9F1E6E84F}" type="presParOf" srcId="{18DA7033-B5B5-465C-988F-0BE0D3CDA237}" destId="{699C98D8-0C11-4220-9A22-5D6FA4968A8D}" srcOrd="1" destOrd="0" presId="urn:microsoft.com/office/officeart/2005/8/layout/radial4"/>
    <dgm:cxn modelId="{B763390C-F179-46C7-8F7F-1FA8F2561FB9}" type="presParOf" srcId="{18DA7033-B5B5-465C-988F-0BE0D3CDA237}" destId="{63DAA17B-E746-448A-AC2C-26E9636A41C3}" srcOrd="2" destOrd="0" presId="urn:microsoft.com/office/officeart/2005/8/layout/radial4"/>
    <dgm:cxn modelId="{7324A88D-EB0A-4A2D-B154-73D999720780}" type="presParOf" srcId="{18DA7033-B5B5-465C-988F-0BE0D3CDA237}" destId="{C3A716EE-1F6C-4450-922F-DF3F123ECA07}" srcOrd="3" destOrd="0" presId="urn:microsoft.com/office/officeart/2005/8/layout/radial4"/>
    <dgm:cxn modelId="{D9E08106-B888-435C-977C-2B69E4457C9A}" type="presParOf" srcId="{18DA7033-B5B5-465C-988F-0BE0D3CDA237}" destId="{862C8494-BAC3-49CD-9D95-430AFE432E52}" srcOrd="4" destOrd="0" presId="urn:microsoft.com/office/officeart/2005/8/layout/radial4"/>
    <dgm:cxn modelId="{FF604882-6ECB-4F3A-8218-D7A260C79321}" type="presParOf" srcId="{18DA7033-B5B5-465C-988F-0BE0D3CDA237}" destId="{6119045C-A830-48C6-8501-E5164F885DCF}" srcOrd="5" destOrd="0" presId="urn:microsoft.com/office/officeart/2005/8/layout/radial4"/>
    <dgm:cxn modelId="{3AD753CC-09A1-4402-8193-9808A67AFD8E}" type="presParOf" srcId="{18DA7033-B5B5-465C-988F-0BE0D3CDA237}" destId="{8F7B369F-4C2F-4B6E-9F3C-D1927A9436BD}" srcOrd="6" destOrd="0" presId="urn:microsoft.com/office/officeart/2005/8/layout/radial4"/>
    <dgm:cxn modelId="{89325E61-504B-44A6-9D76-5757AF5D6236}" type="presParOf" srcId="{18DA7033-B5B5-465C-988F-0BE0D3CDA237}" destId="{64EF2429-C896-46F6-BF85-989150833454}" srcOrd="7" destOrd="0" presId="urn:microsoft.com/office/officeart/2005/8/layout/radial4"/>
    <dgm:cxn modelId="{1CC25DF1-835D-4543-A780-1CFB3CAAAA5C}" type="presParOf" srcId="{18DA7033-B5B5-465C-988F-0BE0D3CDA237}" destId="{D37BCA9B-8FA2-4897-AE6D-E4AA7E1632FF}" srcOrd="8"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6A8E49-442C-41EB-9068-178BDC506435}">
      <dsp:nvSpPr>
        <dsp:cNvPr id="0" name=""/>
        <dsp:cNvSpPr/>
      </dsp:nvSpPr>
      <dsp:spPr>
        <a:xfrm>
          <a:off x="3080" y="1719"/>
          <a:ext cx="6307743" cy="1135151"/>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de-DE" sz="3700" kern="1200" dirty="0" smtClean="0"/>
            <a:t>Web Feature Service (WFS)</a:t>
          </a:r>
          <a:endParaRPr lang="de-DE" sz="3700" kern="1200" dirty="0"/>
        </a:p>
      </dsp:txBody>
      <dsp:txXfrm>
        <a:off x="3080" y="1719"/>
        <a:ext cx="6307743" cy="1135151"/>
      </dsp:txXfrm>
    </dsp:sp>
    <dsp:sp modelId="{F3A37309-A419-4D2C-8830-72B797D32324}">
      <dsp:nvSpPr>
        <dsp:cNvPr id="0" name=""/>
        <dsp:cNvSpPr/>
      </dsp:nvSpPr>
      <dsp:spPr>
        <a:xfrm>
          <a:off x="3080" y="1193629"/>
          <a:ext cx="6307743" cy="1135151"/>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de-DE" sz="3700" kern="1200" dirty="0" smtClean="0"/>
            <a:t>Web Mapping Services (WMS)</a:t>
          </a:r>
          <a:endParaRPr lang="de-DE" sz="3700" kern="1200" dirty="0"/>
        </a:p>
      </dsp:txBody>
      <dsp:txXfrm>
        <a:off x="3080" y="1193629"/>
        <a:ext cx="6307743" cy="1135151"/>
      </dsp:txXfrm>
    </dsp:sp>
    <dsp:sp modelId="{92E05463-F1AB-44C9-9177-B072E2FDE41F}">
      <dsp:nvSpPr>
        <dsp:cNvPr id="0" name=""/>
        <dsp:cNvSpPr/>
      </dsp:nvSpPr>
      <dsp:spPr>
        <a:xfrm>
          <a:off x="3080" y="2385539"/>
          <a:ext cx="6307743" cy="1135151"/>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de-DE" sz="3700" kern="1200" dirty="0" smtClean="0"/>
            <a:t>Web </a:t>
          </a:r>
          <a:r>
            <a:rPr lang="de-DE" sz="3700" kern="1200" dirty="0" err="1" smtClean="0"/>
            <a:t>Coverage</a:t>
          </a:r>
          <a:r>
            <a:rPr lang="de-DE" sz="3700" kern="1200" dirty="0" smtClean="0"/>
            <a:t> Service (WCS)</a:t>
          </a:r>
          <a:endParaRPr lang="de-DE" sz="3700" kern="1200" dirty="0"/>
        </a:p>
      </dsp:txBody>
      <dsp:txXfrm>
        <a:off x="3080" y="2385539"/>
        <a:ext cx="6307743" cy="113515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4FDC19-848E-4703-A5D8-0CC3AFC68C17}">
      <dsp:nvSpPr>
        <dsp:cNvPr id="0" name=""/>
        <dsp:cNvSpPr/>
      </dsp:nvSpPr>
      <dsp:spPr>
        <a:xfrm rot="5400000">
          <a:off x="4715574" y="-887710"/>
          <a:ext cx="1055791" cy="3071324"/>
        </a:xfrm>
        <a:prstGeom prst="round2SameRect">
          <a:avLst/>
        </a:prstGeom>
        <a:solidFill>
          <a:schemeClr val="bg1">
            <a:lumMod val="8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de-DE" sz="2800" b="1" kern="1200" dirty="0" err="1" smtClean="0"/>
            <a:t>getCapabilities</a:t>
          </a:r>
          <a:endParaRPr lang="de-DE" sz="2800" b="1" kern="1200" dirty="0"/>
        </a:p>
        <a:p>
          <a:pPr marL="285750" lvl="1" indent="-285750" algn="l" defTabSz="1244600">
            <a:lnSpc>
              <a:spcPct val="90000"/>
            </a:lnSpc>
            <a:spcBef>
              <a:spcPct val="0"/>
            </a:spcBef>
            <a:spcAft>
              <a:spcPct val="15000"/>
            </a:spcAft>
            <a:buChar char="••"/>
          </a:pPr>
          <a:r>
            <a:rPr lang="de-DE" sz="2800" b="1" kern="1200" dirty="0" err="1" smtClean="0"/>
            <a:t>get</a:t>
          </a:r>
          <a:r>
            <a:rPr lang="de-DE" sz="2800" b="1" kern="1200" dirty="0" err="1" smtClean="0">
              <a:solidFill>
                <a:srgbClr val="C00000"/>
              </a:solidFill>
            </a:rPr>
            <a:t>Feature</a:t>
          </a:r>
          <a:endParaRPr lang="de-DE" sz="2800" b="1" kern="1200" dirty="0">
            <a:solidFill>
              <a:srgbClr val="C00000"/>
            </a:solidFill>
          </a:endParaRPr>
        </a:p>
      </dsp:txBody>
      <dsp:txXfrm rot="5400000">
        <a:off x="4715574" y="-887710"/>
        <a:ext cx="1055791" cy="3071324"/>
      </dsp:txXfrm>
    </dsp:sp>
    <dsp:sp modelId="{AD6A8E49-442C-41EB-9068-178BDC506435}">
      <dsp:nvSpPr>
        <dsp:cNvPr id="0" name=""/>
        <dsp:cNvSpPr/>
      </dsp:nvSpPr>
      <dsp:spPr>
        <a:xfrm>
          <a:off x="856291" y="1957"/>
          <a:ext cx="2851516" cy="129198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de-DE" sz="5400" kern="1200" dirty="0" smtClean="0"/>
            <a:t>WFS</a:t>
          </a:r>
          <a:endParaRPr lang="de-DE" sz="5400" kern="1200" dirty="0"/>
        </a:p>
      </dsp:txBody>
      <dsp:txXfrm>
        <a:off x="856291" y="1957"/>
        <a:ext cx="2851516" cy="1291988"/>
      </dsp:txXfrm>
    </dsp:sp>
    <dsp:sp modelId="{8CA5CC33-C3D4-4AC2-B79C-A9F9DE09E200}">
      <dsp:nvSpPr>
        <dsp:cNvPr id="0" name=""/>
        <dsp:cNvSpPr/>
      </dsp:nvSpPr>
      <dsp:spPr>
        <a:xfrm rot="5400000">
          <a:off x="4938430" y="385637"/>
          <a:ext cx="776557" cy="3237802"/>
        </a:xfrm>
        <a:prstGeom prst="round2SameRect">
          <a:avLst/>
        </a:prstGeom>
        <a:solidFill>
          <a:schemeClr val="bg1">
            <a:lumMod val="85000"/>
            <a:alpha val="9000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de-DE" sz="2800" b="1" kern="1200" dirty="0" err="1" smtClean="0"/>
            <a:t>getCapabilities</a:t>
          </a:r>
          <a:endParaRPr lang="de-DE" sz="2800" b="1" kern="1200" dirty="0"/>
        </a:p>
        <a:p>
          <a:pPr marL="285750" lvl="1" indent="-285750" algn="l" defTabSz="1244600">
            <a:lnSpc>
              <a:spcPct val="90000"/>
            </a:lnSpc>
            <a:spcBef>
              <a:spcPct val="0"/>
            </a:spcBef>
            <a:spcAft>
              <a:spcPct val="15000"/>
            </a:spcAft>
            <a:buChar char="••"/>
          </a:pPr>
          <a:r>
            <a:rPr lang="de-DE" sz="2800" b="1" kern="1200" dirty="0" err="1" smtClean="0"/>
            <a:t>get</a:t>
          </a:r>
          <a:r>
            <a:rPr lang="de-DE" sz="2800" b="1" kern="1200" dirty="0" err="1" smtClean="0">
              <a:solidFill>
                <a:schemeClr val="accent3">
                  <a:lumMod val="75000"/>
                </a:schemeClr>
              </a:solidFill>
            </a:rPr>
            <a:t>Map</a:t>
          </a:r>
          <a:endParaRPr lang="de-DE" sz="2800" b="1" kern="1200" dirty="0">
            <a:solidFill>
              <a:schemeClr val="accent3">
                <a:lumMod val="75000"/>
              </a:schemeClr>
            </a:solidFill>
          </a:endParaRPr>
        </a:p>
      </dsp:txBody>
      <dsp:txXfrm rot="5400000">
        <a:off x="4938430" y="385637"/>
        <a:ext cx="776557" cy="3237802"/>
      </dsp:txXfrm>
    </dsp:sp>
    <dsp:sp modelId="{F3A37309-A419-4D2C-8830-72B797D32324}">
      <dsp:nvSpPr>
        <dsp:cNvPr id="0" name=""/>
        <dsp:cNvSpPr/>
      </dsp:nvSpPr>
      <dsp:spPr>
        <a:xfrm>
          <a:off x="856291" y="1358544"/>
          <a:ext cx="2851516" cy="129198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de-DE" sz="5400" kern="1200" dirty="0" smtClean="0"/>
            <a:t>WMS</a:t>
          </a:r>
          <a:endParaRPr lang="de-DE" sz="6500" kern="1200" dirty="0"/>
        </a:p>
      </dsp:txBody>
      <dsp:txXfrm>
        <a:off x="856291" y="1358544"/>
        <a:ext cx="2851516" cy="1291988"/>
      </dsp:txXfrm>
    </dsp:sp>
    <dsp:sp modelId="{12BDC883-C7F6-4BF6-B0FD-DBE9CEB39A60}">
      <dsp:nvSpPr>
        <dsp:cNvPr id="0" name=""/>
        <dsp:cNvSpPr/>
      </dsp:nvSpPr>
      <dsp:spPr>
        <a:xfrm rot="5400000">
          <a:off x="4974302" y="1682736"/>
          <a:ext cx="823792" cy="3356780"/>
        </a:xfrm>
        <a:prstGeom prst="round2SameRect">
          <a:avLst/>
        </a:prstGeom>
        <a:solidFill>
          <a:schemeClr val="bg1">
            <a:lumMod val="85000"/>
            <a:alpha val="9000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de-DE" sz="2800" b="1" kern="1200" dirty="0" err="1" smtClean="0"/>
            <a:t>getCapabilities</a:t>
          </a:r>
          <a:endParaRPr lang="de-DE" sz="2800" b="1" kern="1200" dirty="0"/>
        </a:p>
        <a:p>
          <a:pPr marL="285750" lvl="1" indent="-285750" algn="l" defTabSz="1244600">
            <a:lnSpc>
              <a:spcPct val="90000"/>
            </a:lnSpc>
            <a:spcBef>
              <a:spcPct val="0"/>
            </a:spcBef>
            <a:spcAft>
              <a:spcPct val="15000"/>
            </a:spcAft>
            <a:buChar char="••"/>
          </a:pPr>
          <a:r>
            <a:rPr lang="de-DE" sz="2800" b="1" kern="1200" dirty="0" err="1" smtClean="0"/>
            <a:t>get</a:t>
          </a:r>
          <a:r>
            <a:rPr lang="de-DE" sz="2800" b="1" kern="1200" dirty="0" err="1" smtClean="0">
              <a:solidFill>
                <a:srgbClr val="7030A0"/>
              </a:solidFill>
            </a:rPr>
            <a:t>Coverage</a:t>
          </a:r>
          <a:endParaRPr lang="de-DE" sz="2800" b="1" kern="1200" dirty="0">
            <a:solidFill>
              <a:srgbClr val="7030A0"/>
            </a:solidFill>
          </a:endParaRPr>
        </a:p>
      </dsp:txBody>
      <dsp:txXfrm rot="5400000">
        <a:off x="4974302" y="1682736"/>
        <a:ext cx="823792" cy="3356780"/>
      </dsp:txXfrm>
    </dsp:sp>
    <dsp:sp modelId="{92E05463-F1AB-44C9-9177-B072E2FDE41F}">
      <dsp:nvSpPr>
        <dsp:cNvPr id="0" name=""/>
        <dsp:cNvSpPr/>
      </dsp:nvSpPr>
      <dsp:spPr>
        <a:xfrm>
          <a:off x="856291" y="2715132"/>
          <a:ext cx="2851516" cy="1291988"/>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de-DE" sz="5400" kern="1200" dirty="0" smtClean="0"/>
            <a:t>WCS</a:t>
          </a:r>
          <a:endParaRPr lang="de-DE" sz="5400" kern="1200" dirty="0"/>
        </a:p>
      </dsp:txBody>
      <dsp:txXfrm>
        <a:off x="856291" y="2715132"/>
        <a:ext cx="2851516" cy="129198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FBF8DA-63BF-4A90-A42F-E3604B81BD84}">
      <dsp:nvSpPr>
        <dsp:cNvPr id="0" name=""/>
        <dsp:cNvSpPr/>
      </dsp:nvSpPr>
      <dsp:spPr>
        <a:xfrm>
          <a:off x="2225040" y="2172962"/>
          <a:ext cx="1645920" cy="164592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de-DE" sz="2600" kern="1200" dirty="0" smtClean="0"/>
            <a:t>WFS</a:t>
          </a:r>
          <a:br>
            <a:rPr lang="de-DE" sz="2600" kern="1200" dirty="0" smtClean="0"/>
          </a:br>
          <a:r>
            <a:rPr lang="de-DE" sz="2600" kern="1200" dirty="0" smtClean="0"/>
            <a:t>WCS</a:t>
          </a:r>
          <a:br>
            <a:rPr lang="de-DE" sz="2600" kern="1200" dirty="0" smtClean="0"/>
          </a:br>
          <a:r>
            <a:rPr lang="de-DE" sz="2600" kern="1200" dirty="0" smtClean="0"/>
            <a:t>WMS</a:t>
          </a:r>
          <a:endParaRPr lang="de-DE" sz="2600" kern="1200" dirty="0"/>
        </a:p>
      </dsp:txBody>
      <dsp:txXfrm>
        <a:off x="2225040" y="2172962"/>
        <a:ext cx="1645920" cy="1645920"/>
      </dsp:txXfrm>
    </dsp:sp>
    <dsp:sp modelId="{699C98D8-0C11-4220-9A22-5D6FA4968A8D}">
      <dsp:nvSpPr>
        <dsp:cNvPr id="0" name=""/>
        <dsp:cNvSpPr/>
      </dsp:nvSpPr>
      <dsp:spPr>
        <a:xfrm rot="11700000">
          <a:off x="758329" y="2340572"/>
          <a:ext cx="1438394" cy="46908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DAA17B-E746-448A-AC2C-26E9636A41C3}">
      <dsp:nvSpPr>
        <dsp:cNvPr id="0" name=""/>
        <dsp:cNvSpPr/>
      </dsp:nvSpPr>
      <dsp:spPr>
        <a:xfrm>
          <a:off x="1023" y="1763524"/>
          <a:ext cx="1563624" cy="12508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de-DE" sz="2700" kern="1200" dirty="0" err="1" smtClean="0"/>
            <a:t>Static</a:t>
          </a:r>
          <a:r>
            <a:rPr lang="de-DE" sz="2700" kern="1200" dirty="0" smtClean="0"/>
            <a:t> Web Page</a:t>
          </a:r>
          <a:endParaRPr lang="de-DE" sz="2700" kern="1200" dirty="0"/>
        </a:p>
      </dsp:txBody>
      <dsp:txXfrm>
        <a:off x="1023" y="1763524"/>
        <a:ext cx="1563624" cy="1250899"/>
      </dsp:txXfrm>
    </dsp:sp>
    <dsp:sp modelId="{C3A716EE-1F6C-4450-922F-DF3F123ECA07}">
      <dsp:nvSpPr>
        <dsp:cNvPr id="0" name=""/>
        <dsp:cNvSpPr/>
      </dsp:nvSpPr>
      <dsp:spPr>
        <a:xfrm rot="14700000">
          <a:off x="1641679" y="1287837"/>
          <a:ext cx="1438394" cy="46908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2C8494-BAC3-49CD-9D95-430AFE432E52}">
      <dsp:nvSpPr>
        <dsp:cNvPr id="0" name=""/>
        <dsp:cNvSpPr/>
      </dsp:nvSpPr>
      <dsp:spPr>
        <a:xfrm>
          <a:off x="1275118" y="245117"/>
          <a:ext cx="1563624" cy="12508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de-DE" sz="2700" kern="1200" dirty="0" smtClean="0"/>
            <a:t>Dynamic</a:t>
          </a:r>
          <a:br>
            <a:rPr lang="de-DE" sz="2700" kern="1200" dirty="0" smtClean="0"/>
          </a:br>
          <a:r>
            <a:rPr lang="de-DE" sz="2700" kern="1200" dirty="0" smtClean="0"/>
            <a:t>Web </a:t>
          </a:r>
          <a:r>
            <a:rPr lang="de-DE" sz="2700" kern="1200" dirty="0" smtClean="0"/>
            <a:t>Page</a:t>
          </a:r>
          <a:endParaRPr lang="de-DE" sz="2700" kern="1200" dirty="0"/>
        </a:p>
      </dsp:txBody>
      <dsp:txXfrm>
        <a:off x="1275118" y="245117"/>
        <a:ext cx="1563624" cy="1250899"/>
      </dsp:txXfrm>
    </dsp:sp>
    <dsp:sp modelId="{6119045C-A830-48C6-8501-E5164F885DCF}">
      <dsp:nvSpPr>
        <dsp:cNvPr id="0" name=""/>
        <dsp:cNvSpPr/>
      </dsp:nvSpPr>
      <dsp:spPr>
        <a:xfrm rot="17700000">
          <a:off x="3015926" y="1287837"/>
          <a:ext cx="1438394" cy="46908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7B369F-4C2F-4B6E-9F3C-D1927A9436BD}">
      <dsp:nvSpPr>
        <dsp:cNvPr id="0" name=""/>
        <dsp:cNvSpPr/>
      </dsp:nvSpPr>
      <dsp:spPr>
        <a:xfrm>
          <a:off x="3257257" y="245117"/>
          <a:ext cx="1563624" cy="12508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de-DE" sz="2700" kern="1200" dirty="0" err="1" smtClean="0"/>
            <a:t>ArcGIS</a:t>
          </a:r>
          <a:endParaRPr lang="de-DE" sz="2700" kern="1200" dirty="0"/>
        </a:p>
      </dsp:txBody>
      <dsp:txXfrm>
        <a:off x="3257257" y="245117"/>
        <a:ext cx="1563624" cy="1250899"/>
      </dsp:txXfrm>
    </dsp:sp>
    <dsp:sp modelId="{64EF2429-C896-46F6-BF85-989150833454}">
      <dsp:nvSpPr>
        <dsp:cNvPr id="0" name=""/>
        <dsp:cNvSpPr/>
      </dsp:nvSpPr>
      <dsp:spPr>
        <a:xfrm rot="20700000">
          <a:off x="3899275" y="2340572"/>
          <a:ext cx="1438394" cy="46908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7BCA9B-8FA2-4897-AE6D-E4AA7E1632FF}">
      <dsp:nvSpPr>
        <dsp:cNvPr id="0" name=""/>
        <dsp:cNvSpPr/>
      </dsp:nvSpPr>
      <dsp:spPr>
        <a:xfrm>
          <a:off x="4531352" y="1763524"/>
          <a:ext cx="1563624" cy="12508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de-DE" sz="2700" kern="1200" dirty="0" err="1" smtClean="0"/>
            <a:t>gvSIG</a:t>
          </a:r>
          <a:endParaRPr lang="de-DE" sz="2700" kern="1200" dirty="0"/>
        </a:p>
      </dsp:txBody>
      <dsp:txXfrm>
        <a:off x="4531352" y="1763524"/>
        <a:ext cx="1563624" cy="12508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A4BFE9-1C64-4D16-8557-D23ADD5A800F}" type="datetimeFigureOut">
              <a:rPr lang="de-DE" smtClean="0"/>
              <a:t>28.07.2010</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FA298F-2060-40BE-9ADF-24BCF822B7F5}" type="slidenum">
              <a:rPr lang="de-DE" smtClean="0"/>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ABD575-A8E7-4A10-9C60-1C918D09835B}" type="datetimeFigureOut">
              <a:rPr lang="de-DE" smtClean="0"/>
              <a:t>28.07.2010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3FAA13-F24F-4DCE-8A9D-A47E753C91B7}"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de.wikipedia.org/wiki/UDDI" TargetMode="External"/><Relationship Id="rId7" Type="http://schemas.openxmlformats.org/officeDocument/2006/relationships/hyperlink" Target="http://de.wikipedia.org/wiki/SOAP"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de.wikipedia.org/wiki/XML" TargetMode="External"/><Relationship Id="rId5" Type="http://schemas.openxmlformats.org/officeDocument/2006/relationships/hyperlink" Target="http://de.wikipedia.org/wiki/WSDL" TargetMode="External"/><Relationship Id="rId4" Type="http://schemas.openxmlformats.org/officeDocument/2006/relationships/hyperlink" Target="http://de.wikipedia.org/wiki/EbX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Vereinfacht ausgedrückt stellt ein Anbieter über einen WebService einen Dienst bereit, der von externen Anwendungen angesprochen werden kann. Über den Verzeichnisdienst </a:t>
            </a:r>
            <a:r>
              <a:rPr lang="de-DE" dirty="0" smtClean="0">
                <a:hlinkClick r:id="rId3"/>
              </a:rPr>
              <a:t>UDDI</a:t>
            </a:r>
            <a:r>
              <a:rPr lang="de-DE" dirty="0" smtClean="0"/>
              <a:t> oder auch </a:t>
            </a:r>
            <a:r>
              <a:rPr lang="de-DE" dirty="0" err="1" smtClean="0">
                <a:hlinkClick r:id="rId4"/>
              </a:rPr>
              <a:t>ebXML</a:t>
            </a:r>
            <a:r>
              <a:rPr lang="de-DE" dirty="0" smtClean="0"/>
              <a:t> können solche Dienste öffentlich gemacht werden und über die </a:t>
            </a:r>
            <a:r>
              <a:rPr lang="de-DE" dirty="0" smtClean="0">
                <a:hlinkClick r:id="rId5"/>
              </a:rPr>
              <a:t>Web Services Description Language (WSDL)</a:t>
            </a:r>
            <a:r>
              <a:rPr lang="de-DE" dirty="0" smtClean="0"/>
              <a:t>, einer </a:t>
            </a:r>
            <a:r>
              <a:rPr lang="de-DE" dirty="0" smtClean="0">
                <a:hlinkClick r:id="rId6"/>
              </a:rPr>
              <a:t>XML</a:t>
            </a:r>
            <a:r>
              <a:rPr lang="de-DE" dirty="0" smtClean="0"/>
              <a:t>-Spezifikation, wird angebundenen Anwendungen bekannt gegeben, welche Funktionen der Dienst genau bereitstellt. Die Kommunikation findet über das </a:t>
            </a:r>
            <a:r>
              <a:rPr lang="de-DE" dirty="0" smtClean="0">
                <a:hlinkClick r:id="rId7"/>
              </a:rPr>
              <a:t>Simple </a:t>
            </a:r>
            <a:r>
              <a:rPr lang="de-DE" dirty="0" err="1" smtClean="0">
                <a:hlinkClick r:id="rId7"/>
              </a:rPr>
              <a:t>Object</a:t>
            </a:r>
            <a:r>
              <a:rPr lang="de-DE" dirty="0" smtClean="0">
                <a:hlinkClick r:id="rId7"/>
              </a:rPr>
              <a:t> Access Protocol (SOAP)</a:t>
            </a:r>
            <a:r>
              <a:rPr lang="de-DE" dirty="0" smtClean="0"/>
              <a:t>, einem XML-basierten Protokoll, statt.</a:t>
            </a:r>
            <a:br>
              <a:rPr lang="de-DE" dirty="0" smtClean="0"/>
            </a:br>
            <a:r>
              <a:rPr lang="de-DE" dirty="0" smtClean="0"/>
              <a:t>Der Vorteil dieser Gesamtkombination ist, </a:t>
            </a:r>
            <a:r>
              <a:rPr lang="de-DE" dirty="0" err="1" smtClean="0"/>
              <a:t>daß</a:t>
            </a:r>
            <a:r>
              <a:rPr lang="de-DE" dirty="0" smtClean="0"/>
              <a:t> die Dienste, als auch die sie benutzenden Anwendungen, in grundverschiedenen Programmiersprachen und Plattformen implementiert sein können. Ein Dienst kann beispielsweise in .NET implementiert sein, seine Schnittstellen als WebService per UDDI und WSDL öffentlich machen und über SOAP mit einem PHP oder Java-Client kommunizieren und Aufrufe seiner Funktionen ermöglichen.</a:t>
            </a:r>
            <a:endParaRPr lang="de-DE" dirty="0"/>
          </a:p>
        </p:txBody>
      </p:sp>
      <p:sp>
        <p:nvSpPr>
          <p:cNvPr id="4" name="Foliennummernplatzhalter 3"/>
          <p:cNvSpPr>
            <a:spLocks noGrp="1"/>
          </p:cNvSpPr>
          <p:nvPr>
            <p:ph type="sldNum" sz="quarter" idx="10"/>
          </p:nvPr>
        </p:nvSpPr>
        <p:spPr/>
        <p:txBody>
          <a:bodyPr/>
          <a:lstStyle/>
          <a:p>
            <a:fld id="{FC3FAA13-F24F-4DCE-8A9D-A47E753C91B7}" type="slidenum">
              <a:rPr lang="de-DE" smtClean="0"/>
              <a:t>3</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ln>
            <a:noFill/>
          </a:ln>
        </p:spPr>
        <p:txBody>
          <a:bodyPr/>
          <a:lstStyle/>
          <a:p>
            <a:r>
              <a:rPr lang="de-DE" dirty="0" smtClean="0"/>
              <a:t>Titelmasterformat durch Klicken bearbeiten</a:t>
            </a:r>
            <a:endParaRPr lang="en-US"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ln>
            <a:noFill/>
          </a:ln>
        </p:spPr>
        <p:txBody>
          <a:bodyPr/>
          <a:lstStyle/>
          <a:p>
            <a:r>
              <a:rPr lang="de-DE" dirty="0" smtClean="0"/>
              <a:t>Titelmasterformat durch Klicken bearbeiten</a:t>
            </a:r>
            <a:endParaRPr lang="en-US"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75FD8E0-D286-410E-8056-25A1CFEAC188}" type="datetimeFigureOut">
              <a:rPr lang="de-DE" smtClean="0"/>
              <a:pPr/>
              <a:t>28.07.2010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1D3E1188-7DF4-4B47-8CAC-51402F5C9D06}"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a:ln>
            <a:solidFill>
              <a:schemeClr val="tx2"/>
            </a:solidFill>
          </a:ln>
        </p:spPr>
        <p:txBody>
          <a:bodyPr vert="horz" lIns="91440" tIns="45720" rIns="91440" bIns="45720" rtlCol="0" anchor="ctr">
            <a:normAutofit/>
          </a:bodyPr>
          <a:lstStyle/>
          <a:p>
            <a:r>
              <a:rPr lang="de-DE" dirty="0" smtClean="0"/>
              <a:t>Titelmasterformat durch Klicken bearbeiten</a:t>
            </a:r>
            <a:endParaRPr lang="en-US"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FD8E0-D286-410E-8056-25A1CFEAC188}" type="datetimeFigureOut">
              <a:rPr lang="de-DE" smtClean="0"/>
              <a:pPr/>
              <a:t>28.07.2010</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E1188-7DF4-4B47-8CAC-51402F5C9D06}"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ti3x3.bayceer.uni-bayreuth.de/geoserv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ti3x3.bayceer.uni-bayreuth.de/geoserver/web/?wicket:bookmarkablePage=:org.geoserver.web.data.store.NewDataPage"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GIS </a:t>
            </a:r>
            <a:r>
              <a:rPr lang="en-US" dirty="0" smtClean="0"/>
              <a:t>Web </a:t>
            </a:r>
            <a:r>
              <a:rPr lang="en-US" dirty="0" smtClean="0"/>
              <a:t>Services </a:t>
            </a:r>
            <a:r>
              <a:rPr lang="en-US" dirty="0" err="1" smtClean="0"/>
              <a:t>mit</a:t>
            </a:r>
            <a:r>
              <a:rPr lang="en-US" dirty="0" smtClean="0"/>
              <a:t> </a:t>
            </a:r>
            <a:r>
              <a:rPr lang="en-US" dirty="0" err="1" smtClean="0"/>
              <a:t>Geoserver</a:t>
            </a:r>
            <a:endParaRPr lang="en-US" dirty="0"/>
          </a:p>
        </p:txBody>
      </p:sp>
      <p:sp>
        <p:nvSpPr>
          <p:cNvPr id="3" name="Untertitel 2"/>
          <p:cNvSpPr>
            <a:spLocks noGrp="1"/>
          </p:cNvSpPr>
          <p:nvPr>
            <p:ph type="subTitle" idx="1"/>
          </p:nvPr>
        </p:nvSpPr>
        <p:spPr/>
        <p:txBody>
          <a:bodyPr/>
          <a:lstStyle/>
          <a:p>
            <a:r>
              <a:rPr lang="de-DE" dirty="0" smtClean="0"/>
              <a:t>Oliver </a:t>
            </a:r>
            <a:r>
              <a:rPr lang="de-DE" dirty="0" err="1" smtClean="0"/>
              <a:t>Archner</a:t>
            </a:r>
            <a:endParaRPr lang="de-DE" dirty="0" smtClean="0"/>
          </a:p>
          <a:p>
            <a:r>
              <a:rPr lang="de-DE" dirty="0" err="1" smtClean="0"/>
              <a:t>BayCEER</a:t>
            </a:r>
            <a:r>
              <a:rPr lang="de-DE" dirty="0" smtClean="0"/>
              <a:t> 2010</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Online Access</a:t>
            </a:r>
            <a:endParaRPr lang="de-DE" dirty="0"/>
          </a:p>
        </p:txBody>
      </p:sp>
      <p:sp>
        <p:nvSpPr>
          <p:cNvPr id="3" name="Inhaltsplatzhalter 2"/>
          <p:cNvSpPr>
            <a:spLocks noGrp="1"/>
          </p:cNvSpPr>
          <p:nvPr>
            <p:ph idx="1"/>
          </p:nvPr>
        </p:nvSpPr>
        <p:spPr>
          <a:xfrm>
            <a:off x="457200" y="1600201"/>
            <a:ext cx="8435280" cy="2476872"/>
          </a:xfrm>
        </p:spPr>
        <p:txBody>
          <a:bodyPr/>
          <a:lstStyle/>
          <a:p>
            <a:pPr>
              <a:buNone/>
            </a:pPr>
            <a:r>
              <a:rPr lang="de-DE" dirty="0" smtClean="0">
                <a:hlinkClick r:id="rId2"/>
              </a:rPr>
              <a:t>http://bti3x3.bayceer.uni-bayreuth.de/geoserver/</a:t>
            </a:r>
            <a:endParaRPr lang="de-DE" dirty="0" smtClean="0"/>
          </a:p>
        </p:txBody>
      </p:sp>
      <p:sp>
        <p:nvSpPr>
          <p:cNvPr id="4" name="Textfeld 3"/>
          <p:cNvSpPr txBox="1"/>
          <p:nvPr/>
        </p:nvSpPr>
        <p:spPr>
          <a:xfrm>
            <a:off x="539552" y="2420888"/>
            <a:ext cx="3816424" cy="1077218"/>
          </a:xfrm>
          <a:prstGeom prst="rect">
            <a:avLst/>
          </a:prstGeom>
          <a:noFill/>
        </p:spPr>
        <p:txBody>
          <a:bodyPr wrap="square" rtlCol="0">
            <a:spAutoFit/>
          </a:bodyPr>
          <a:lstStyle/>
          <a:p>
            <a:pPr>
              <a:buNone/>
            </a:pPr>
            <a:r>
              <a:rPr lang="de-DE" sz="3200" dirty="0" smtClean="0"/>
              <a:t>User: </a:t>
            </a:r>
            <a:r>
              <a:rPr lang="de-DE" sz="3200" dirty="0" err="1" smtClean="0"/>
              <a:t>upload</a:t>
            </a:r>
            <a:endParaRPr lang="de-DE" sz="3200" dirty="0" smtClean="0"/>
          </a:p>
          <a:p>
            <a:pPr>
              <a:buNone/>
            </a:pPr>
            <a:r>
              <a:rPr lang="de-DE" sz="3200" dirty="0" smtClean="0"/>
              <a:t>Password: </a:t>
            </a:r>
            <a:r>
              <a:rPr lang="de-DE" sz="3200" dirty="0" err="1" smtClean="0"/>
              <a:t>arcgis</a:t>
            </a:r>
            <a:endParaRPr lang="de-DE"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584176"/>
          </a:xfrm>
        </p:spPr>
        <p:txBody>
          <a:bodyPr>
            <a:normAutofit/>
          </a:bodyPr>
          <a:lstStyle/>
          <a:p>
            <a:r>
              <a:rPr lang="de-DE" dirty="0" smtClean="0"/>
              <a:t>Demo: Veröffentlichen </a:t>
            </a:r>
            <a:r>
              <a:rPr lang="de-DE" dirty="0" smtClean="0"/>
              <a:t>von Shape </a:t>
            </a:r>
            <a:r>
              <a:rPr lang="de-DE" dirty="0" smtClean="0"/>
              <a:t/>
            </a:r>
            <a:br>
              <a:rPr lang="de-DE" dirty="0" smtClean="0"/>
            </a:br>
            <a:r>
              <a:rPr lang="de-DE" dirty="0" smtClean="0"/>
              <a:t>Daten als WFS</a:t>
            </a:r>
            <a:endParaRPr lang="de-DE" dirty="0"/>
          </a:p>
        </p:txBody>
      </p:sp>
      <p:sp>
        <p:nvSpPr>
          <p:cNvPr id="3" name="Inhaltsplatzhalter 2"/>
          <p:cNvSpPr>
            <a:spLocks noGrp="1"/>
          </p:cNvSpPr>
          <p:nvPr>
            <p:ph idx="1"/>
          </p:nvPr>
        </p:nvSpPr>
        <p:spPr>
          <a:xfrm>
            <a:off x="457200" y="2204864"/>
            <a:ext cx="8229600" cy="3921299"/>
          </a:xfrm>
        </p:spPr>
        <p:txBody>
          <a:bodyPr/>
          <a:lstStyle/>
          <a:p>
            <a:pPr marL="971550" lvl="1" indent="-514350">
              <a:buFont typeface="+mj-lt"/>
              <a:buAutoNum type="arabicPeriod"/>
            </a:pPr>
            <a:r>
              <a:rPr lang="de-DE" dirty="0" smtClean="0"/>
              <a:t>Kopiere Shape auf Server </a:t>
            </a:r>
          </a:p>
          <a:p>
            <a:pPr marL="971550" lvl="1" indent="-514350">
              <a:buFont typeface="+mj-lt"/>
              <a:buAutoNum type="arabicPeriod"/>
            </a:pPr>
            <a:r>
              <a:rPr lang="de-DE" dirty="0" smtClean="0"/>
              <a:t>Konfiguration WFS Geoserver</a:t>
            </a:r>
          </a:p>
          <a:p>
            <a:pPr marL="971550" lvl="1" indent="-514350">
              <a:buFont typeface="+mj-lt"/>
              <a:buAutoNum type="arabicPeriod"/>
            </a:pPr>
            <a:r>
              <a:rPr lang="de-DE" dirty="0" smtClean="0"/>
              <a:t>Zugriff auf WFS mit </a:t>
            </a:r>
            <a:r>
              <a:rPr lang="de-DE" dirty="0" err="1" smtClean="0"/>
              <a:t>ArcCatalog</a:t>
            </a:r>
            <a:endParaRPr lang="de-DE"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Demo: Veröffentlichen von </a:t>
            </a:r>
            <a:br>
              <a:rPr lang="de-DE" dirty="0" smtClean="0"/>
            </a:br>
            <a:r>
              <a:rPr lang="de-DE" dirty="0" err="1" smtClean="0"/>
              <a:t>ArcSDE</a:t>
            </a:r>
            <a:r>
              <a:rPr lang="de-DE" dirty="0" smtClean="0"/>
              <a:t> </a:t>
            </a:r>
            <a:r>
              <a:rPr lang="de-DE" dirty="0" err="1" smtClean="0"/>
              <a:t>Layern</a:t>
            </a:r>
            <a:r>
              <a:rPr lang="de-DE" dirty="0" smtClean="0"/>
              <a:t> als </a:t>
            </a:r>
            <a:r>
              <a:rPr lang="de-DE" dirty="0" smtClean="0"/>
              <a:t>WFS</a:t>
            </a:r>
            <a:endParaRPr lang="de-DE" dirty="0"/>
          </a:p>
        </p:txBody>
      </p:sp>
      <p:sp>
        <p:nvSpPr>
          <p:cNvPr id="3" name="Inhaltsplatzhalter 2"/>
          <p:cNvSpPr>
            <a:spLocks noGrp="1"/>
          </p:cNvSpPr>
          <p:nvPr>
            <p:ph idx="1"/>
          </p:nvPr>
        </p:nvSpPr>
        <p:spPr/>
        <p:txBody>
          <a:bodyPr/>
          <a:lstStyle/>
          <a:p>
            <a:pPr marL="514350" indent="-514350">
              <a:buFont typeface="+mj-lt"/>
              <a:buAutoNum type="arabicPeriod"/>
            </a:pPr>
            <a:r>
              <a:rPr lang="de-DE" dirty="0" err="1" smtClean="0"/>
              <a:t>ArcCatalog</a:t>
            </a:r>
            <a:r>
              <a:rPr lang="de-DE" dirty="0" smtClean="0"/>
              <a:t>: Export Shape in DB </a:t>
            </a:r>
            <a:br>
              <a:rPr lang="de-DE" dirty="0" smtClean="0"/>
            </a:br>
            <a:r>
              <a:rPr lang="de-DE" dirty="0" smtClean="0"/>
              <a:t>(Funktioniert nur mit </a:t>
            </a:r>
            <a:r>
              <a:rPr lang="de-DE" dirty="0" err="1" smtClean="0"/>
              <a:t>ArcInfo</a:t>
            </a:r>
            <a:r>
              <a:rPr lang="de-DE" dirty="0" smtClean="0"/>
              <a:t> Lizenz !)</a:t>
            </a:r>
            <a:endParaRPr lang="de-DE" dirty="0" smtClean="0"/>
          </a:p>
          <a:p>
            <a:pPr marL="514350" indent="-514350">
              <a:buFont typeface="+mj-lt"/>
              <a:buAutoNum type="arabicPeriod"/>
            </a:pPr>
            <a:r>
              <a:rPr lang="de-DE" dirty="0" smtClean="0"/>
              <a:t>Geoserver: Konfiguration WFS</a:t>
            </a:r>
          </a:p>
          <a:p>
            <a:pPr marL="514350" indent="-514350">
              <a:buFont typeface="+mj-lt"/>
              <a:buAutoNum type="arabicPeriod"/>
            </a:pPr>
            <a:r>
              <a:rPr lang="de-DE" dirty="0" err="1" smtClean="0"/>
              <a:t>ArcCatalog</a:t>
            </a:r>
            <a:r>
              <a:rPr lang="de-DE" dirty="0" smtClean="0"/>
              <a:t>: Zugriff auf WFS</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Inhalte</a:t>
            </a:r>
            <a:endParaRPr lang="de-DE" dirty="0"/>
          </a:p>
        </p:txBody>
      </p:sp>
      <p:sp>
        <p:nvSpPr>
          <p:cNvPr id="3" name="Inhaltsplatzhalter 2"/>
          <p:cNvSpPr>
            <a:spLocks noGrp="1"/>
          </p:cNvSpPr>
          <p:nvPr>
            <p:ph idx="1"/>
          </p:nvPr>
        </p:nvSpPr>
        <p:spPr/>
        <p:txBody>
          <a:bodyPr/>
          <a:lstStyle/>
          <a:p>
            <a:r>
              <a:rPr lang="de-DE" b="1" dirty="0" smtClean="0">
                <a:solidFill>
                  <a:schemeClr val="tx2"/>
                </a:solidFill>
              </a:rPr>
              <a:t>WebService</a:t>
            </a:r>
          </a:p>
          <a:p>
            <a:pPr lvl="1"/>
            <a:r>
              <a:rPr lang="de-DE" dirty="0" smtClean="0"/>
              <a:t>Standard (W3C)</a:t>
            </a:r>
          </a:p>
          <a:p>
            <a:pPr lvl="1"/>
            <a:r>
              <a:rPr lang="de-DE" dirty="0" smtClean="0"/>
              <a:t>G</a:t>
            </a:r>
            <a:r>
              <a:rPr lang="de-DE" dirty="0" smtClean="0"/>
              <a:t>IS WebService (OGC)</a:t>
            </a:r>
          </a:p>
          <a:p>
            <a:r>
              <a:rPr lang="de-DE" b="1" baseline="0" dirty="0" smtClean="0">
                <a:solidFill>
                  <a:schemeClr val="tx2"/>
                </a:solidFill>
              </a:rPr>
              <a:t>Geoserver </a:t>
            </a:r>
          </a:p>
          <a:p>
            <a:pPr lvl="1"/>
            <a:r>
              <a:rPr lang="de-DE" dirty="0" smtClean="0"/>
              <a:t>Architektur</a:t>
            </a:r>
          </a:p>
          <a:p>
            <a:pPr lvl="1"/>
            <a:r>
              <a:rPr lang="de-DE" dirty="0" smtClean="0"/>
              <a:t>Veröffentlichen von</a:t>
            </a:r>
            <a:r>
              <a:rPr lang="de-DE" baseline="0" dirty="0" smtClean="0"/>
              <a:t> Services mit Geoserver</a:t>
            </a:r>
            <a:endParaRPr lang="de-DE" dirty="0" smtClean="0"/>
          </a:p>
          <a:p>
            <a:pPr lvl="1"/>
            <a:r>
              <a:rPr lang="de-DE" dirty="0" smtClean="0"/>
              <a:t>Zugriff auf Geoserver</a:t>
            </a:r>
            <a:r>
              <a:rPr lang="de-DE" baseline="0" dirty="0" smtClean="0"/>
              <a:t> Services</a:t>
            </a:r>
            <a:endParaRPr lang="de-DE"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aseline="0" dirty="0" smtClean="0"/>
              <a:t>WebService Definition</a:t>
            </a:r>
            <a:r>
              <a:rPr lang="de-DE" dirty="0" smtClean="0"/>
              <a:t> </a:t>
            </a:r>
            <a:r>
              <a:rPr lang="de-DE" baseline="0" dirty="0" smtClean="0"/>
              <a:t>(W3C)</a:t>
            </a:r>
            <a:endParaRPr lang="de-DE" dirty="0"/>
          </a:p>
        </p:txBody>
      </p:sp>
      <p:sp>
        <p:nvSpPr>
          <p:cNvPr id="3" name="Inhaltsplatzhalter 2"/>
          <p:cNvSpPr>
            <a:spLocks noGrp="1"/>
          </p:cNvSpPr>
          <p:nvPr>
            <p:ph idx="1"/>
          </p:nvPr>
        </p:nvSpPr>
        <p:spPr/>
        <p:txBody>
          <a:bodyPr/>
          <a:lstStyle/>
          <a:p>
            <a:r>
              <a:rPr lang="de-DE" dirty="0" smtClean="0"/>
              <a:t>Server Dienst für externe Anwendungen</a:t>
            </a:r>
          </a:p>
          <a:p>
            <a:r>
              <a:rPr lang="de-DE" dirty="0" smtClean="0"/>
              <a:t>Definition der Dienstfunktionen (WSDL)</a:t>
            </a:r>
          </a:p>
          <a:p>
            <a:r>
              <a:rPr lang="de-DE" dirty="0" smtClean="0"/>
              <a:t>Kommunikation über Simple </a:t>
            </a:r>
            <a:r>
              <a:rPr lang="de-DE" dirty="0" err="1" smtClean="0"/>
              <a:t>Object</a:t>
            </a:r>
            <a:r>
              <a:rPr lang="de-DE" dirty="0" smtClean="0"/>
              <a:t> Access Protokoll (SOAP)</a:t>
            </a:r>
          </a:p>
          <a:p>
            <a:r>
              <a:rPr lang="de-DE" dirty="0" smtClean="0"/>
              <a:t>Übertragungsprotokoll (HTTP,...)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GIS </a:t>
            </a:r>
            <a:r>
              <a:rPr lang="en-US" dirty="0" smtClean="0"/>
              <a:t>Web Services (OGC)</a:t>
            </a:r>
            <a:endParaRPr lang="en-US" dirty="0"/>
          </a:p>
        </p:txBody>
      </p:sp>
      <p:graphicFrame>
        <p:nvGraphicFramePr>
          <p:cNvPr id="5" name="Inhaltsplatzhalter 4"/>
          <p:cNvGraphicFramePr>
            <a:graphicFrameLocks noGrp="1"/>
          </p:cNvGraphicFramePr>
          <p:nvPr>
            <p:ph idx="1"/>
          </p:nvPr>
        </p:nvGraphicFramePr>
        <p:xfrm>
          <a:off x="1415048" y="1667794"/>
          <a:ext cx="6313904" cy="3522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OGC Web </a:t>
            </a:r>
            <a:r>
              <a:rPr lang="en-US" dirty="0" smtClean="0"/>
              <a:t>Service Functions</a:t>
            </a:r>
            <a:endParaRPr lang="en-US" dirty="0"/>
          </a:p>
        </p:txBody>
      </p:sp>
      <p:graphicFrame>
        <p:nvGraphicFramePr>
          <p:cNvPr id="5" name="Inhaltsplatzhalter 4"/>
          <p:cNvGraphicFramePr>
            <a:graphicFrameLocks noGrp="1"/>
          </p:cNvGraphicFramePr>
          <p:nvPr>
            <p:ph idx="1"/>
          </p:nvPr>
        </p:nvGraphicFramePr>
        <p:xfrm>
          <a:off x="611560" y="1844824"/>
          <a:ext cx="7920880" cy="4009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OGC Web Services Klienten</a:t>
            </a:r>
            <a:endParaRPr lang="de-DE" dirty="0"/>
          </a:p>
        </p:txBody>
      </p:sp>
      <p:graphicFrame>
        <p:nvGraphicFramePr>
          <p:cNvPr id="4" name="Diagramm 3"/>
          <p:cNvGraphicFramePr/>
          <p:nvPr/>
        </p:nvGraphicFramePr>
        <p:xfrm>
          <a:off x="1524000"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err="1" smtClean="0"/>
              <a:t>Beispiel</a:t>
            </a:r>
            <a:r>
              <a:rPr lang="en-US" dirty="0" smtClean="0"/>
              <a:t> WMS Request</a:t>
            </a:r>
            <a:endParaRPr lang="en-US" dirty="0"/>
          </a:p>
        </p:txBody>
      </p:sp>
      <p:sp>
        <p:nvSpPr>
          <p:cNvPr id="5" name="Rechteck 4"/>
          <p:cNvSpPr/>
          <p:nvPr/>
        </p:nvSpPr>
        <p:spPr>
          <a:xfrm>
            <a:off x="535753" y="1428736"/>
            <a:ext cx="8072494" cy="1938992"/>
          </a:xfrm>
          <a:prstGeom prst="rect">
            <a:avLst/>
          </a:prstGeom>
          <a:solidFill>
            <a:schemeClr val="bg2"/>
          </a:solidFill>
        </p:spPr>
        <p:txBody>
          <a:bodyPr wrap="square">
            <a:spAutoFit/>
          </a:bodyPr>
          <a:lstStyle/>
          <a:p>
            <a:r>
              <a:rPr lang="de-DE" sz="2400" dirty="0" smtClean="0"/>
              <a:t>http://bti3x3.bayceer.uni-bayreuth.de/geoserver/wms?request=GetMap&amp;layers=steinkreuz:Luftbild,steinkreuz:ZaunUTM&amp;bbox=4388855.63,5526689.382,4390693.436,5528043.4&amp;width=512&amp;height=377&amp;srs=EPSG:31468&amp;format=image/png</a:t>
            </a:r>
            <a:endParaRPr lang="de-DE" sz="3200" dirty="0" smtClean="0"/>
          </a:p>
        </p:txBody>
      </p:sp>
      <p:pic>
        <p:nvPicPr>
          <p:cNvPr id="2051" name="Picture 3"/>
          <p:cNvPicPr>
            <a:picLocks noChangeAspect="1" noChangeArrowheads="1"/>
          </p:cNvPicPr>
          <p:nvPr/>
        </p:nvPicPr>
        <p:blipFill>
          <a:blip r:embed="rId2" cstate="print"/>
          <a:srcRect b="29408"/>
          <a:stretch>
            <a:fillRect/>
          </a:stretch>
        </p:blipFill>
        <p:spPr bwMode="auto">
          <a:xfrm>
            <a:off x="2214546" y="3714752"/>
            <a:ext cx="3992730" cy="250033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el 32"/>
          <p:cNvSpPr>
            <a:spLocks noGrp="1"/>
          </p:cNvSpPr>
          <p:nvPr>
            <p:ph type="title"/>
          </p:nvPr>
        </p:nvSpPr>
        <p:spPr>
          <a:xfrm>
            <a:off x="1547664" y="260648"/>
            <a:ext cx="6059016" cy="710952"/>
          </a:xfrm>
          <a:ln>
            <a:noFill/>
          </a:ln>
        </p:spPr>
        <p:txBody>
          <a:bodyPr>
            <a:normAutofit fontScale="90000"/>
          </a:bodyPr>
          <a:lstStyle/>
          <a:p>
            <a:r>
              <a:rPr lang="de-DE" smtClean="0"/>
              <a:t>Geoserver IO</a:t>
            </a:r>
            <a:endParaRPr lang="de-DE" dirty="0"/>
          </a:p>
        </p:txBody>
      </p:sp>
      <p:sp>
        <p:nvSpPr>
          <p:cNvPr id="34" name="Textplatzhalter 33"/>
          <p:cNvSpPr>
            <a:spLocks noGrp="1"/>
          </p:cNvSpPr>
          <p:nvPr>
            <p:ph type="body" idx="1"/>
          </p:nvPr>
        </p:nvSpPr>
        <p:spPr>
          <a:xfrm>
            <a:off x="745232" y="1163885"/>
            <a:ext cx="3826768" cy="639762"/>
          </a:xfrm>
        </p:spPr>
        <p:txBody>
          <a:bodyPr/>
          <a:lstStyle/>
          <a:p>
            <a:r>
              <a:rPr lang="de-DE" smtClean="0"/>
              <a:t>Input</a:t>
            </a:r>
            <a:endParaRPr lang="de-DE" dirty="0"/>
          </a:p>
        </p:txBody>
      </p:sp>
      <p:sp>
        <p:nvSpPr>
          <p:cNvPr id="3" name="Inhaltsplatzhalter 2"/>
          <p:cNvSpPr>
            <a:spLocks noGrp="1"/>
          </p:cNvSpPr>
          <p:nvPr>
            <p:ph sz="half" idx="2"/>
          </p:nvPr>
        </p:nvSpPr>
        <p:spPr>
          <a:xfrm>
            <a:off x="745232" y="1853976"/>
            <a:ext cx="3250704" cy="3951288"/>
          </a:xfrm>
        </p:spPr>
        <p:txBody>
          <a:bodyPr>
            <a:normAutofit fontScale="70000" lnSpcReduction="20000"/>
          </a:bodyPr>
          <a:lstStyle/>
          <a:p>
            <a:pPr>
              <a:buNone/>
            </a:pPr>
            <a:r>
              <a:rPr lang="de-DE" b="1" smtClean="0">
                <a:solidFill>
                  <a:schemeClr val="accent6">
                    <a:lumMod val="75000"/>
                  </a:schemeClr>
                </a:solidFill>
              </a:rPr>
              <a:t>Vector Data Sources</a:t>
            </a:r>
          </a:p>
          <a:p>
            <a:r>
              <a:rPr lang="de-DE" smtClean="0"/>
              <a:t>Shapefiles</a:t>
            </a:r>
          </a:p>
          <a:p>
            <a:r>
              <a:rPr lang="de-DE" smtClean="0"/>
              <a:t>ArcSDE 9.2+  </a:t>
            </a:r>
          </a:p>
          <a:p>
            <a:r>
              <a:rPr lang="de-DE" smtClean="0"/>
              <a:t>PostGIS Database </a:t>
            </a:r>
          </a:p>
          <a:p>
            <a:r>
              <a:rPr lang="de-DE" smtClean="0"/>
              <a:t>Directory of spatial files </a:t>
            </a:r>
            <a:endParaRPr lang="de-DE" smtClean="0">
              <a:hlinkClick r:id="rId2"/>
            </a:endParaRPr>
          </a:p>
          <a:p>
            <a:r>
              <a:rPr lang="de-DE" smtClean="0"/>
              <a:t>Java Properties Files </a:t>
            </a:r>
          </a:p>
          <a:p>
            <a:r>
              <a:rPr lang="de-DE" smtClean="0"/>
              <a:t>Web Feature Server</a:t>
            </a:r>
          </a:p>
          <a:p>
            <a:pPr>
              <a:buNone/>
            </a:pPr>
            <a:r>
              <a:rPr lang="de-DE" b="1" smtClean="0">
                <a:solidFill>
                  <a:schemeClr val="accent6">
                    <a:lumMod val="75000"/>
                  </a:schemeClr>
                </a:solidFill>
              </a:rPr>
              <a:t>Raster Data Sources</a:t>
            </a:r>
          </a:p>
          <a:p>
            <a:r>
              <a:rPr lang="de-DE" smtClean="0"/>
              <a:t>ArcGrid</a:t>
            </a:r>
          </a:p>
          <a:p>
            <a:r>
              <a:rPr lang="de-DE" smtClean="0"/>
              <a:t>ArcSDE Raster </a:t>
            </a:r>
          </a:p>
          <a:p>
            <a:r>
              <a:rPr lang="de-DE" smtClean="0"/>
              <a:t>GeoTIFF </a:t>
            </a:r>
          </a:p>
          <a:p>
            <a:r>
              <a:rPr lang="de-DE" smtClean="0"/>
              <a:t>Gtopo30 </a:t>
            </a:r>
          </a:p>
          <a:p>
            <a:r>
              <a:rPr lang="de-DE" smtClean="0"/>
              <a:t>ImageMosaic </a:t>
            </a:r>
          </a:p>
          <a:p>
            <a:r>
              <a:rPr lang="de-DE" smtClean="0"/>
              <a:t>WorldImage</a:t>
            </a:r>
            <a:endParaRPr lang="de-DE" dirty="0" smtClean="0"/>
          </a:p>
        </p:txBody>
      </p:sp>
      <p:sp>
        <p:nvSpPr>
          <p:cNvPr id="35" name="Textplatzhalter 34"/>
          <p:cNvSpPr>
            <a:spLocks noGrp="1"/>
          </p:cNvSpPr>
          <p:nvPr>
            <p:ph type="body" sz="quarter" idx="3"/>
          </p:nvPr>
        </p:nvSpPr>
        <p:spPr>
          <a:xfrm>
            <a:off x="4572000" y="1268760"/>
            <a:ext cx="4041775" cy="639762"/>
          </a:xfrm>
        </p:spPr>
        <p:txBody>
          <a:bodyPr/>
          <a:lstStyle/>
          <a:p>
            <a:r>
              <a:rPr lang="de-DE" smtClean="0"/>
              <a:t>Output</a:t>
            </a:r>
            <a:endParaRPr lang="de-DE" dirty="0"/>
          </a:p>
        </p:txBody>
      </p:sp>
      <p:grpSp>
        <p:nvGrpSpPr>
          <p:cNvPr id="37" name="Inhaltsplatzhalter 36"/>
          <p:cNvGrpSpPr>
            <a:grpSpLocks noGrp="1"/>
          </p:cNvGrpSpPr>
          <p:nvPr>
            <p:ph sz="quarter" idx="4"/>
          </p:nvPr>
        </p:nvGrpSpPr>
        <p:grpSpPr>
          <a:xfrm>
            <a:off x="4642991" y="2010519"/>
            <a:ext cx="1440160" cy="2031218"/>
            <a:chOff x="3146242" y="1426418"/>
            <a:chExt cx="2851516" cy="4005163"/>
          </a:xfrm>
        </p:grpSpPr>
        <p:grpSp>
          <p:nvGrpSpPr>
            <p:cNvPr id="38" name="Gruppieren 19"/>
            <p:cNvGrpSpPr/>
            <p:nvPr/>
          </p:nvGrpSpPr>
          <p:grpSpPr>
            <a:xfrm>
              <a:off x="3146242" y="1426418"/>
              <a:ext cx="2851516" cy="1291988"/>
              <a:chOff x="856291" y="1957"/>
              <a:chExt cx="2851516" cy="1291988"/>
            </a:xfrm>
          </p:grpSpPr>
          <p:sp>
            <p:nvSpPr>
              <p:cNvPr id="45" name="Abgerundetes Rechteck 44"/>
              <p:cNvSpPr/>
              <p:nvPr/>
            </p:nvSpPr>
            <p:spPr>
              <a:xfrm>
                <a:off x="856291" y="1957"/>
                <a:ext cx="2851516" cy="1291988"/>
              </a:xfrm>
              <a:prstGeom prst="roundRect">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46" name="Abgerundetes Rechteck 4"/>
              <p:cNvSpPr/>
              <p:nvPr/>
            </p:nvSpPr>
            <p:spPr>
              <a:xfrm>
                <a:off x="919361" y="65027"/>
                <a:ext cx="2725376" cy="11658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de-DE" sz="2800" kern="1200" dirty="0" smtClean="0"/>
                  <a:t>WFS</a:t>
                </a:r>
                <a:endParaRPr lang="de-DE" sz="2800" kern="1200" dirty="0"/>
              </a:p>
            </p:txBody>
          </p:sp>
        </p:grpSp>
        <p:grpSp>
          <p:nvGrpSpPr>
            <p:cNvPr id="39" name="Gruppieren 20"/>
            <p:cNvGrpSpPr/>
            <p:nvPr/>
          </p:nvGrpSpPr>
          <p:grpSpPr>
            <a:xfrm>
              <a:off x="3146242" y="2783005"/>
              <a:ext cx="2851516" cy="1291988"/>
              <a:chOff x="856291" y="1358544"/>
              <a:chExt cx="2851516" cy="1291988"/>
            </a:xfrm>
          </p:grpSpPr>
          <p:sp>
            <p:nvSpPr>
              <p:cNvPr id="43" name="Abgerundetes Rechteck 42"/>
              <p:cNvSpPr/>
              <p:nvPr/>
            </p:nvSpPr>
            <p:spPr>
              <a:xfrm>
                <a:off x="856291" y="1358544"/>
                <a:ext cx="2851516" cy="1291988"/>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44" name="Abgerundetes Rechteck 6"/>
              <p:cNvSpPr/>
              <p:nvPr/>
            </p:nvSpPr>
            <p:spPr>
              <a:xfrm>
                <a:off x="919361" y="1421614"/>
                <a:ext cx="2725376" cy="11658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de-DE" sz="2800" kern="1200" dirty="0" smtClean="0"/>
                  <a:t>WMS</a:t>
                </a:r>
                <a:endParaRPr lang="de-DE" sz="3600" kern="1200" dirty="0"/>
              </a:p>
            </p:txBody>
          </p:sp>
        </p:grpSp>
        <p:grpSp>
          <p:nvGrpSpPr>
            <p:cNvPr id="40" name="Gruppieren 21"/>
            <p:cNvGrpSpPr/>
            <p:nvPr/>
          </p:nvGrpSpPr>
          <p:grpSpPr>
            <a:xfrm>
              <a:off x="3146242" y="4139593"/>
              <a:ext cx="2851516" cy="1291988"/>
              <a:chOff x="856291" y="2715132"/>
              <a:chExt cx="2851516" cy="1291988"/>
            </a:xfrm>
          </p:grpSpPr>
          <p:sp>
            <p:nvSpPr>
              <p:cNvPr id="41" name="Abgerundetes Rechteck 40"/>
              <p:cNvSpPr/>
              <p:nvPr/>
            </p:nvSpPr>
            <p:spPr>
              <a:xfrm>
                <a:off x="856291" y="2715132"/>
                <a:ext cx="2851516" cy="1291988"/>
              </a:xfrm>
              <a:prstGeom prst="roundRect">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42" name="Abgerundetes Rechteck 8"/>
              <p:cNvSpPr/>
              <p:nvPr/>
            </p:nvSpPr>
            <p:spPr>
              <a:xfrm>
                <a:off x="919361" y="2778202"/>
                <a:ext cx="2725376" cy="11658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de-DE" sz="2800" kern="1200" dirty="0" smtClean="0"/>
                  <a:t>WCS</a:t>
                </a:r>
                <a:endParaRPr lang="de-DE" sz="2800" kern="1200" dirty="0"/>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Systemarchitektur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a:xfrm>
            <a:off x="2861847" y="1600200"/>
            <a:ext cx="3420305" cy="4525963"/>
          </a:xfrm>
        </p:spPr>
      </p:pic>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Bildschirmpräsentation (4:3)</PresentationFormat>
  <Paragraphs>73</Paragraphs>
  <Slides>12</Slides>
  <Notes>1</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Larissa-Design</vt:lpstr>
      <vt:lpstr>GIS Web Services mit Geoserver</vt:lpstr>
      <vt:lpstr>Inhalte</vt:lpstr>
      <vt:lpstr>WebService Definition (W3C)</vt:lpstr>
      <vt:lpstr>GIS Web Services (OGC)</vt:lpstr>
      <vt:lpstr>OGC Web Service Functions</vt:lpstr>
      <vt:lpstr>OGC Web Services Klienten</vt:lpstr>
      <vt:lpstr>Beispiel WMS Request</vt:lpstr>
      <vt:lpstr>Geoserver IO</vt:lpstr>
      <vt:lpstr>Systemarchitektur</vt:lpstr>
      <vt:lpstr>Online Access</vt:lpstr>
      <vt:lpstr>Demo: Veröffentlichen von Shape  Daten als WFS</vt:lpstr>
      <vt:lpstr>Demo: Veröffentlichen von  ArcSDE Layern als WFS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OGC Web Services</dc:title>
  <dc:creator>oliver</dc:creator>
  <cp:lastModifiedBy>oliver</cp:lastModifiedBy>
  <cp:revision>105</cp:revision>
  <dcterms:created xsi:type="dcterms:W3CDTF">2009-11-17T09:31:24Z</dcterms:created>
  <dcterms:modified xsi:type="dcterms:W3CDTF">2010-07-28T14:56:06Z</dcterms:modified>
</cp:coreProperties>
</file>