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dLbls>
            <c:dLbl>
              <c:idx val="0"/>
              <c:layout>
                <c:manualLayout>
                  <c:x val="-0.15660426619264525"/>
                  <c:y val="2.1784311977031793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9509096211532051"/>
                  <c:y val="-3.3038909419421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13040231640928784"/>
                  <c:y val="-0.176764898929358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9.3670356071547611E-2"/>
                  <c:y val="-0.32068220490120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14264595600488836"/>
                  <c:y val="3.4039346505359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Tabelle1!$A$2:$A$10</c:f>
              <c:strCache>
                <c:ptCount val="9"/>
                <c:pt idx="0">
                  <c:v>Abfall- und Industriebetriebe, Baustellen und Sonstiges</c:v>
                </c:pt>
                <c:pt idx="1">
                  <c:v>Faserabrieb beim Waschen von Textilien</c:v>
                </c:pt>
                <c:pt idx="2">
                  <c:v>Kosmetika Plfege- und Reinigungsmittel privater Haushalte sowie Medikamente</c:v>
                </c:pt>
                <c:pt idx="3">
                  <c:v>Kunststoffverpackungen beim Gebrauch</c:v>
                </c:pt>
                <c:pt idx="4">
                  <c:v>Schuhsohlen</c:v>
                </c:pt>
                <c:pt idx="5">
                  <c:v>Sport- und Spielplätze</c:v>
                </c:pt>
                <c:pt idx="6">
                  <c:v>Falsch entsorgter Plastikmüll</c:v>
                </c:pt>
                <c:pt idx="7">
                  <c:v>Kraftfahrzeugverkehr (Reifen- und Straßenabrieb)</c:v>
                </c:pt>
                <c:pt idx="8">
                  <c:v>Mikroplastik von ungeklärter Herkunft</c:v>
                </c:pt>
              </c:strCache>
            </c:strRef>
          </c:cat>
          <c:val>
            <c:numRef>
              <c:f>Tabelle1!$B$2:$B$10</c:f>
              <c:numCache>
                <c:formatCode>0%</c:formatCode>
                <c:ptCount val="9"/>
                <c:pt idx="0">
                  <c:v>0.21</c:v>
                </c:pt>
                <c:pt idx="1">
                  <c:v>0.02</c:v>
                </c:pt>
                <c:pt idx="2">
                  <c:v>0.01</c:v>
                </c:pt>
                <c:pt idx="3">
                  <c:v>0.02</c:v>
                </c:pt>
                <c:pt idx="4">
                  <c:v>0.03</c:v>
                </c:pt>
                <c:pt idx="5">
                  <c:v>0.03</c:v>
                </c:pt>
                <c:pt idx="6">
                  <c:v>0.1</c:v>
                </c:pt>
                <c:pt idx="7">
                  <c:v>0.33</c:v>
                </c:pt>
                <c:pt idx="8">
                  <c:v>0.26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</cdr:x>
      <cdr:y>0.34211</cdr:y>
    </cdr:from>
    <cdr:to>
      <cdr:x>0.47</cdr:x>
      <cdr:y>0.46053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1800200" y="1872208"/>
          <a:ext cx="1584176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e-DE" sz="1100" dirty="0"/>
        </a:p>
      </cdr:txBody>
    </cdr:sp>
  </cdr:relSizeAnchor>
  <cdr:relSizeAnchor xmlns:cdr="http://schemas.openxmlformats.org/drawingml/2006/chartDrawing">
    <cdr:from>
      <cdr:x>0.245</cdr:x>
      <cdr:y>0.24918</cdr:y>
    </cdr:from>
    <cdr:to>
      <cdr:x>0.475</cdr:x>
      <cdr:y>0.40708</cdr:y>
    </cdr:to>
    <cdr:sp macro="" textlink="">
      <cdr:nvSpPr>
        <cdr:cNvPr id="3" name="Textfeld 2"/>
        <cdr:cNvSpPr txBox="1"/>
      </cdr:nvSpPr>
      <cdr:spPr>
        <a:xfrm xmlns:a="http://schemas.openxmlformats.org/drawingml/2006/main">
          <a:off x="1764196" y="1363690"/>
          <a:ext cx="1656184" cy="864096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de-DE" sz="14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AED9-5011-4E1A-8FEB-DF9035FFE688}" type="datetimeFigureOut">
              <a:rPr lang="de-DE" smtClean="0"/>
              <a:t>30.12.2018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EA7B-E284-463E-AC85-B2BE7B1E4D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6733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AED9-5011-4E1A-8FEB-DF9035FFE688}" type="datetimeFigureOut">
              <a:rPr lang="de-DE" smtClean="0"/>
              <a:t>30.12.2018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EA7B-E284-463E-AC85-B2BE7B1E4D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2103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AED9-5011-4E1A-8FEB-DF9035FFE688}" type="datetimeFigureOut">
              <a:rPr lang="de-DE" smtClean="0"/>
              <a:t>30.12.2018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EA7B-E284-463E-AC85-B2BE7B1E4D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9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AED9-5011-4E1A-8FEB-DF9035FFE688}" type="datetimeFigureOut">
              <a:rPr lang="de-DE" smtClean="0"/>
              <a:t>30.12.2018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EA7B-E284-463E-AC85-B2BE7B1E4D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73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AED9-5011-4E1A-8FEB-DF9035FFE688}" type="datetimeFigureOut">
              <a:rPr lang="de-DE" smtClean="0"/>
              <a:t>30.12.2018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EA7B-E284-463E-AC85-B2BE7B1E4D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647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AED9-5011-4E1A-8FEB-DF9035FFE688}" type="datetimeFigureOut">
              <a:rPr lang="de-DE" smtClean="0"/>
              <a:t>30.12.2018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EA7B-E284-463E-AC85-B2BE7B1E4D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3471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AED9-5011-4E1A-8FEB-DF9035FFE688}" type="datetimeFigureOut">
              <a:rPr lang="de-DE" smtClean="0"/>
              <a:t>30.12.2018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EA7B-E284-463E-AC85-B2BE7B1E4D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0202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AED9-5011-4E1A-8FEB-DF9035FFE688}" type="datetimeFigureOut">
              <a:rPr lang="de-DE" smtClean="0"/>
              <a:t>30.12.2018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EA7B-E284-463E-AC85-B2BE7B1E4D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0155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AED9-5011-4E1A-8FEB-DF9035FFE688}" type="datetimeFigureOut">
              <a:rPr lang="de-DE" smtClean="0"/>
              <a:t>30.12.2018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EA7B-E284-463E-AC85-B2BE7B1E4D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323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AED9-5011-4E1A-8FEB-DF9035FFE688}" type="datetimeFigureOut">
              <a:rPr lang="de-DE" smtClean="0"/>
              <a:t>30.12.2018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EA7B-E284-463E-AC85-B2BE7B1E4D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8144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AED9-5011-4E1A-8FEB-DF9035FFE688}" type="datetimeFigureOut">
              <a:rPr lang="de-DE" smtClean="0"/>
              <a:t>30.12.2018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EA7B-E284-463E-AC85-B2BE7B1E4D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97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BAED9-5011-4E1A-8FEB-DF9035FFE688}" type="datetimeFigureOut">
              <a:rPr lang="de-DE" smtClean="0"/>
              <a:t>30.12.2018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DEA7B-E284-463E-AC85-B2BE7B1E4D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376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7848" y="260648"/>
            <a:ext cx="6476256" cy="720079"/>
          </a:xfrm>
        </p:spPr>
        <p:txBody>
          <a:bodyPr>
            <a:normAutofit/>
          </a:bodyPr>
          <a:lstStyle/>
          <a:p>
            <a:r>
              <a:rPr lang="de-DE" sz="2800" b="1" dirty="0" smtClean="0">
                <a:solidFill>
                  <a:srgbClr val="FF0000"/>
                </a:solidFill>
              </a:rPr>
              <a:t>Wo Mikroplastik herkommt</a:t>
            </a:r>
            <a:endParaRPr lang="de-DE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1500994555"/>
              </p:ext>
            </p:extLst>
          </p:nvPr>
        </p:nvGraphicFramePr>
        <p:xfrm>
          <a:off x="215516" y="836712"/>
          <a:ext cx="72008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418504" y="6309320"/>
            <a:ext cx="3456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Daten aus: Stiftung Warentest, Heft Oktober 2018, S. 79</a:t>
            </a:r>
            <a:endParaRPr lang="de-DE" sz="1000" dirty="0"/>
          </a:p>
        </p:txBody>
      </p:sp>
      <p:sp>
        <p:nvSpPr>
          <p:cNvPr id="6" name="Textfeld 1"/>
          <p:cNvSpPr txBox="1"/>
          <p:nvPr/>
        </p:nvSpPr>
        <p:spPr>
          <a:xfrm>
            <a:off x="3961250" y="1865007"/>
            <a:ext cx="1656184" cy="93610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400" b="1" dirty="0">
              <a:solidFill>
                <a:schemeClr val="bg1"/>
              </a:solidFill>
            </a:endParaRPr>
          </a:p>
        </p:txBody>
      </p:sp>
      <p:sp>
        <p:nvSpPr>
          <p:cNvPr id="7" name="Textfeld 1"/>
          <p:cNvSpPr txBox="1"/>
          <p:nvPr/>
        </p:nvSpPr>
        <p:spPr>
          <a:xfrm>
            <a:off x="2305066" y="4256254"/>
            <a:ext cx="1656184" cy="93610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400" b="1" dirty="0"/>
          </a:p>
        </p:txBody>
      </p:sp>
      <p:sp>
        <p:nvSpPr>
          <p:cNvPr id="8" name="Textfeld 1"/>
          <p:cNvSpPr txBox="1"/>
          <p:nvPr/>
        </p:nvSpPr>
        <p:spPr>
          <a:xfrm>
            <a:off x="4517332" y="4536409"/>
            <a:ext cx="1476164" cy="93610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400" b="1" dirty="0"/>
          </a:p>
        </p:txBody>
      </p:sp>
      <p:sp>
        <p:nvSpPr>
          <p:cNvPr id="9" name="Textfeld 1"/>
          <p:cNvSpPr txBox="1"/>
          <p:nvPr/>
        </p:nvSpPr>
        <p:spPr>
          <a:xfrm rot="681183">
            <a:off x="6035755" y="4288738"/>
            <a:ext cx="1476164" cy="5760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400" b="1" dirty="0"/>
          </a:p>
        </p:txBody>
      </p:sp>
      <p:sp>
        <p:nvSpPr>
          <p:cNvPr id="10" name="Textfeld 1"/>
          <p:cNvSpPr txBox="1"/>
          <p:nvPr/>
        </p:nvSpPr>
        <p:spPr>
          <a:xfrm rot="561338">
            <a:off x="5136805" y="3671975"/>
            <a:ext cx="1476164" cy="43204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400" b="1" dirty="0"/>
          </a:p>
        </p:txBody>
      </p:sp>
      <p:sp>
        <p:nvSpPr>
          <p:cNvPr id="11" name="Textfeld 1"/>
          <p:cNvSpPr txBox="1"/>
          <p:nvPr/>
        </p:nvSpPr>
        <p:spPr>
          <a:xfrm>
            <a:off x="5801109" y="1268760"/>
            <a:ext cx="1476164" cy="792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400" b="1" dirty="0"/>
          </a:p>
        </p:txBody>
      </p:sp>
      <p:sp>
        <p:nvSpPr>
          <p:cNvPr id="12" name="Textfeld 1"/>
          <p:cNvSpPr txBox="1"/>
          <p:nvPr/>
        </p:nvSpPr>
        <p:spPr>
          <a:xfrm>
            <a:off x="6894258" y="3179335"/>
            <a:ext cx="1476164" cy="792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400" b="1" dirty="0"/>
          </a:p>
        </p:txBody>
      </p:sp>
      <p:sp>
        <p:nvSpPr>
          <p:cNvPr id="13" name="Textfeld 1"/>
          <p:cNvSpPr txBox="1"/>
          <p:nvPr/>
        </p:nvSpPr>
        <p:spPr>
          <a:xfrm>
            <a:off x="6759233" y="2168860"/>
            <a:ext cx="1944216" cy="93610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400" b="1" dirty="0" smtClean="0"/>
          </a:p>
        </p:txBody>
      </p:sp>
      <p:cxnSp>
        <p:nvCxnSpPr>
          <p:cNvPr id="15" name="Gerade Verbindung mit Pfeil 14"/>
          <p:cNvCxnSpPr/>
          <p:nvPr/>
        </p:nvCxnSpPr>
        <p:spPr>
          <a:xfrm flipH="1">
            <a:off x="6372200" y="2060848"/>
            <a:ext cx="72008" cy="100811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flipH="1">
            <a:off x="6638269" y="2564904"/>
            <a:ext cx="135569" cy="614431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>
            <a:stCxn id="12" idx="1"/>
          </p:cNvCxnSpPr>
          <p:nvPr/>
        </p:nvCxnSpPr>
        <p:spPr>
          <a:xfrm flipH="1" flipV="1">
            <a:off x="6372200" y="3522814"/>
            <a:ext cx="522058" cy="52565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823324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Bildschirmpräsentation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Wo Mikroplastik herkommt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 Mikroplastik herkommt</dc:title>
  <dc:creator>Franz Hammerl</dc:creator>
  <cp:lastModifiedBy>Franz Hammerl</cp:lastModifiedBy>
  <cp:revision>11</cp:revision>
  <dcterms:created xsi:type="dcterms:W3CDTF">2018-09-28T12:55:01Z</dcterms:created>
  <dcterms:modified xsi:type="dcterms:W3CDTF">2018-12-30T15:13:33Z</dcterms:modified>
</cp:coreProperties>
</file>