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Lbls>
            <c:dLbl>
              <c:idx val="0"/>
              <c:layout>
                <c:manualLayout>
                  <c:x val="-0.13224377846905894"/>
                  <c:y val="9.4780039059987484E-2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>
                        <a:solidFill>
                          <a:schemeClr val="bg1"/>
                        </a:solidFill>
                      </a:rPr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339684479502279E-3"/>
                  <c:y val="-0.16485668259082323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875555493834018E-2"/>
                  <c:y val="-0.15496158321589998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4580879902233084E-2"/>
                  <c:y val="-2.4266126863097082E-2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827963559604488E-3"/>
                  <c:y val="2.6929025429922992E-2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2800" dirty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8386484835018332"/>
                  <c:y val="-0.20663018436547986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10722933562937452"/>
                  <c:y val="-0.14895439249440121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5422064215087211"/>
                  <c:y val="7.8541529011396397E-2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Tabelle1!$A$2:$A$10</c:f>
              <c:strCache>
                <c:ptCount val="9"/>
                <c:pt idx="0">
                  <c:v>Abfall- und Industriebetriebe, Baustellen und Sonstiges</c:v>
                </c:pt>
                <c:pt idx="1">
                  <c:v>Faserabrieb beim Waschen von Textilien</c:v>
                </c:pt>
                <c:pt idx="2">
                  <c:v>Kosmetika Plfege- und Reinigungsmittel privater Haushalte sowie Medikamente</c:v>
                </c:pt>
                <c:pt idx="3">
                  <c:v>Kunststoffverpackungen beim Gebrauch</c:v>
                </c:pt>
                <c:pt idx="4">
                  <c:v>Schuhsohlen</c:v>
                </c:pt>
                <c:pt idx="5">
                  <c:v>Sport- und Spielplätze</c:v>
                </c:pt>
                <c:pt idx="6">
                  <c:v>Falsch entsorgter Plastikmüll</c:v>
                </c:pt>
                <c:pt idx="7">
                  <c:v>Kraftfahrzeugverkehr (Reifen- und Straßenabrieb)</c:v>
                </c:pt>
                <c:pt idx="8">
                  <c:v>Mikroplastik von ungeklärter Herkunft</c:v>
                </c:pt>
              </c:strCache>
            </c:strRef>
          </c:cat>
          <c:val>
            <c:numRef>
              <c:f>Tabelle1!$B$2:$B$10</c:f>
              <c:numCache>
                <c:formatCode>0%</c:formatCode>
                <c:ptCount val="9"/>
                <c:pt idx="0">
                  <c:v>0.21</c:v>
                </c:pt>
                <c:pt idx="1">
                  <c:v>0.02</c:v>
                </c:pt>
                <c:pt idx="2">
                  <c:v>0.01</c:v>
                </c:pt>
                <c:pt idx="3">
                  <c:v>0.02</c:v>
                </c:pt>
                <c:pt idx="4">
                  <c:v>0.03</c:v>
                </c:pt>
                <c:pt idx="5">
                  <c:v>0.03</c:v>
                </c:pt>
                <c:pt idx="6">
                  <c:v>0.1</c:v>
                </c:pt>
                <c:pt idx="7">
                  <c:v>0.33</c:v>
                </c:pt>
                <c:pt idx="8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</cdr:x>
      <cdr:y>0.34211</cdr:y>
    </cdr:from>
    <cdr:to>
      <cdr:x>0.47</cdr:x>
      <cdr:y>0.46053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800200" y="1872208"/>
          <a:ext cx="158417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 dirty="0"/>
        </a:p>
      </cdr:txBody>
    </cdr:sp>
  </cdr:relSizeAnchor>
  <cdr:relSizeAnchor xmlns:cdr="http://schemas.openxmlformats.org/drawingml/2006/chartDrawing">
    <cdr:from>
      <cdr:x>0.25</cdr:x>
      <cdr:y>0.28947</cdr:y>
    </cdr:from>
    <cdr:to>
      <cdr:x>0.48</cdr:x>
      <cdr:y>0.44737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1800200" y="1584176"/>
          <a:ext cx="1656184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de-DE" sz="1400" b="1" dirty="0" smtClean="0"/>
            <a:t>Mikroplastik noch</a:t>
          </a:r>
        </a:p>
        <a:p xmlns:a="http://schemas.openxmlformats.org/drawingml/2006/main">
          <a:pPr algn="ctr"/>
          <a:r>
            <a:rPr lang="de-DE" sz="1400" b="1" dirty="0" smtClean="0"/>
            <a:t>ungeklärter Herkunft</a:t>
          </a:r>
          <a:endParaRPr lang="de-DE" sz="14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73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10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7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47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47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20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15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32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14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9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BAED9-5011-4E1A-8FEB-DF9035FFE688}" type="datetimeFigureOut">
              <a:rPr lang="de-DE" smtClean="0"/>
              <a:t>30.01.2019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EA7B-E284-463E-AC85-B2BE7B1E4D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76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476256" cy="720079"/>
          </a:xfrm>
        </p:spPr>
        <p:txBody>
          <a:bodyPr>
            <a:normAutofit/>
          </a:bodyPr>
          <a:lstStyle/>
          <a:p>
            <a:r>
              <a:rPr lang="de-DE" sz="2800" b="1" dirty="0" smtClean="0">
                <a:solidFill>
                  <a:srgbClr val="0070C0"/>
                </a:solidFill>
              </a:rPr>
              <a:t>Wo Mikroplastik herkommt  -  Lösung</a:t>
            </a:r>
            <a:endParaRPr lang="de-DE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760190369"/>
              </p:ext>
            </p:extLst>
          </p:nvPr>
        </p:nvGraphicFramePr>
        <p:xfrm>
          <a:off x="215516" y="836712"/>
          <a:ext cx="72008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55878" y="5928373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Daten aus: Stiftung Warentest, Heft Oktober 2018, S. 79</a:t>
            </a:r>
            <a:endParaRPr lang="de-DE" sz="1000" dirty="0"/>
          </a:p>
        </p:txBody>
      </p:sp>
      <p:sp>
        <p:nvSpPr>
          <p:cNvPr id="6" name="Textfeld 1"/>
          <p:cNvSpPr txBox="1"/>
          <p:nvPr/>
        </p:nvSpPr>
        <p:spPr>
          <a:xfrm>
            <a:off x="3829964" y="2204864"/>
            <a:ext cx="1656184" cy="9361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>
                <a:solidFill>
                  <a:schemeClr val="bg1"/>
                </a:solidFill>
              </a:rPr>
              <a:t>Abfall- und Industriebetriebe, Baustellen und Sonstiges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7" name="Textfeld 1"/>
          <p:cNvSpPr txBox="1"/>
          <p:nvPr/>
        </p:nvSpPr>
        <p:spPr>
          <a:xfrm>
            <a:off x="2267744" y="3861048"/>
            <a:ext cx="1656184" cy="9361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/>
              <a:t>Kraftfahrzeug-</a:t>
            </a:r>
          </a:p>
          <a:p>
            <a:pPr algn="ctr"/>
            <a:r>
              <a:rPr lang="de-DE" sz="1400" b="1" dirty="0" smtClean="0"/>
              <a:t>Verkehr</a:t>
            </a:r>
          </a:p>
          <a:p>
            <a:pPr algn="ctr"/>
            <a:r>
              <a:rPr lang="de-DE" sz="1400" b="1" dirty="0" smtClean="0"/>
              <a:t> (Reifen- und Straßenabrieb</a:t>
            </a:r>
            <a:endParaRPr lang="de-DE" sz="1400" b="1" dirty="0"/>
          </a:p>
        </p:txBody>
      </p:sp>
      <p:sp>
        <p:nvSpPr>
          <p:cNvPr id="8" name="Textfeld 1"/>
          <p:cNvSpPr txBox="1"/>
          <p:nvPr/>
        </p:nvSpPr>
        <p:spPr>
          <a:xfrm>
            <a:off x="4355976" y="4329100"/>
            <a:ext cx="1476164" cy="9361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/>
              <a:t>Falsch</a:t>
            </a:r>
          </a:p>
          <a:p>
            <a:pPr algn="ctr"/>
            <a:r>
              <a:rPr lang="de-DE" sz="1400" b="1" dirty="0" smtClean="0"/>
              <a:t> entsorgter Plastikmüll</a:t>
            </a:r>
            <a:endParaRPr lang="de-DE" sz="1400" b="1" dirty="0"/>
          </a:p>
        </p:txBody>
      </p:sp>
      <p:sp>
        <p:nvSpPr>
          <p:cNvPr id="9" name="Textfeld 1"/>
          <p:cNvSpPr txBox="1"/>
          <p:nvPr/>
        </p:nvSpPr>
        <p:spPr>
          <a:xfrm>
            <a:off x="6138174" y="4329100"/>
            <a:ext cx="1476164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/>
              <a:t>Sport- und Spielplätze</a:t>
            </a:r>
            <a:endParaRPr lang="de-DE" sz="1400" b="1" dirty="0"/>
          </a:p>
        </p:txBody>
      </p:sp>
      <p:sp>
        <p:nvSpPr>
          <p:cNvPr id="10" name="Textfeld 1"/>
          <p:cNvSpPr txBox="1"/>
          <p:nvPr/>
        </p:nvSpPr>
        <p:spPr>
          <a:xfrm>
            <a:off x="6516216" y="3928594"/>
            <a:ext cx="1476164" cy="4320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/>
              <a:t>Schuhsohlen</a:t>
            </a:r>
            <a:endParaRPr lang="de-DE" sz="1400" b="1" dirty="0"/>
          </a:p>
        </p:txBody>
      </p:sp>
      <p:sp>
        <p:nvSpPr>
          <p:cNvPr id="11" name="Textfeld 1"/>
          <p:cNvSpPr txBox="1"/>
          <p:nvPr/>
        </p:nvSpPr>
        <p:spPr>
          <a:xfrm>
            <a:off x="5478440" y="1196752"/>
            <a:ext cx="1476164" cy="7920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/>
              <a:t>Kunststoff-</a:t>
            </a:r>
          </a:p>
          <a:p>
            <a:pPr algn="ctr"/>
            <a:r>
              <a:rPr lang="de-DE" sz="1400" b="1" dirty="0" err="1" smtClean="0"/>
              <a:t>verpackungen</a:t>
            </a:r>
            <a:endParaRPr lang="de-DE" sz="1400" b="1" dirty="0" smtClean="0"/>
          </a:p>
          <a:p>
            <a:pPr algn="ctr"/>
            <a:r>
              <a:rPr lang="de-DE" sz="1400" b="1" dirty="0" smtClean="0"/>
              <a:t>beim Gebrauch</a:t>
            </a:r>
            <a:endParaRPr lang="de-DE" sz="1400" b="1" dirty="0"/>
          </a:p>
        </p:txBody>
      </p:sp>
      <p:sp>
        <p:nvSpPr>
          <p:cNvPr id="12" name="Textfeld 1"/>
          <p:cNvSpPr txBox="1"/>
          <p:nvPr/>
        </p:nvSpPr>
        <p:spPr>
          <a:xfrm>
            <a:off x="6804248" y="2996952"/>
            <a:ext cx="1476164" cy="7920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/>
              <a:t>Faserabrieb</a:t>
            </a:r>
          </a:p>
          <a:p>
            <a:pPr algn="ctr"/>
            <a:r>
              <a:rPr lang="de-DE" sz="1400" b="1" dirty="0" smtClean="0"/>
              <a:t>beim Waschen von Textilien</a:t>
            </a:r>
            <a:endParaRPr lang="de-DE" sz="1400" b="1" dirty="0"/>
          </a:p>
        </p:txBody>
      </p:sp>
      <p:sp>
        <p:nvSpPr>
          <p:cNvPr id="13" name="Textfeld 1"/>
          <p:cNvSpPr txBox="1"/>
          <p:nvPr/>
        </p:nvSpPr>
        <p:spPr>
          <a:xfrm>
            <a:off x="6884725" y="1987420"/>
            <a:ext cx="1944216" cy="9361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400" b="1" dirty="0" smtClean="0"/>
              <a:t>Kosmetika, Pflege- und Reinigungsmittel privater Haushalte sowie Medikamente</a:t>
            </a:r>
          </a:p>
        </p:txBody>
      </p:sp>
    </p:spTree>
    <p:extLst>
      <p:ext uri="{BB962C8B-B14F-4D97-AF65-F5344CB8AC3E}">
        <p14:creationId xmlns:p14="http://schemas.microsoft.com/office/powerpoint/2010/main" val="37982332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Bildschirmpräsentation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Wo Mikroplastik herkommt  -  Lösung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 Mikroplastik herkommt</dc:title>
  <dc:creator>Franz Hammerl</dc:creator>
  <cp:lastModifiedBy>Franz Hammerl</cp:lastModifiedBy>
  <cp:revision>7</cp:revision>
  <dcterms:created xsi:type="dcterms:W3CDTF">2018-09-28T12:55:01Z</dcterms:created>
  <dcterms:modified xsi:type="dcterms:W3CDTF">2019-01-30T13:43:21Z</dcterms:modified>
</cp:coreProperties>
</file>