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60"/>
  </p:normalViewPr>
  <p:slideViewPr>
    <p:cSldViewPr snapToGrid="0">
      <p:cViewPr varScale="1">
        <p:scale>
          <a:sx n="97" d="100"/>
          <a:sy n="97" d="100"/>
        </p:scale>
        <p:origin x="245"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png"/><Relationship Id="rId4" Type="http://schemas.openxmlformats.org/officeDocument/2006/relationships/image" Target="../media/image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image" Target="../media/image2.jpeg"/><Relationship Id="rId5" Type="http://schemas.openxmlformats.org/officeDocument/2006/relationships/image" Target="../media/image4.png"/><Relationship Id="rId4"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665AEC-EFB6-48C0-AB3A-826ADE33676B}"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de-DE"/>
        </a:p>
      </dgm:t>
    </dgm:pt>
    <dgm:pt modelId="{0290E0E3-3619-4C61-8EEF-D9FC6DED7030}">
      <dgm:prSet phldrT="[Text]"/>
      <dgm:spPr>
        <a:xfrm>
          <a:off x="3317797" y="1963130"/>
          <a:ext cx="1492405" cy="1492405"/>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de-DE" smtClean="0">
              <a:solidFill>
                <a:sysClr val="window" lastClr="FFFFFF"/>
              </a:solidFill>
              <a:latin typeface="Calibri" panose="020F0502020204030204"/>
              <a:ea typeface="+mn-ea"/>
              <a:cs typeface="+mn-cs"/>
            </a:rPr>
            <a:t>Kosmetika</a:t>
          </a:r>
          <a:endParaRPr lang="de-DE" dirty="0">
            <a:solidFill>
              <a:sysClr val="window" lastClr="FFFFFF"/>
            </a:solidFill>
            <a:latin typeface="Calibri" panose="020F0502020204030204"/>
            <a:ea typeface="+mn-ea"/>
            <a:cs typeface="+mn-cs"/>
          </a:endParaRPr>
        </a:p>
      </dgm:t>
    </dgm:pt>
    <dgm:pt modelId="{EAAD81D1-8304-49CA-A90E-F619D86DFD6B}" type="parTrans" cxnId="{051F566B-D1DF-407E-9122-6000F2D36948}">
      <dgm:prSet/>
      <dgm:spPr/>
      <dgm:t>
        <a:bodyPr/>
        <a:lstStyle/>
        <a:p>
          <a:endParaRPr lang="de-DE"/>
        </a:p>
      </dgm:t>
    </dgm:pt>
    <dgm:pt modelId="{59A06AF6-A3C4-4AE1-BA60-BE5DCBF233EF}" type="sibTrans" cxnId="{051F566B-D1DF-407E-9122-6000F2D36948}">
      <dgm:prSet/>
      <dgm:spPr/>
      <dgm:t>
        <a:bodyPr/>
        <a:lstStyle/>
        <a:p>
          <a:endParaRPr lang="de-DE"/>
        </a:p>
      </dgm:t>
    </dgm:pt>
    <dgm:pt modelId="{F749E31E-B1D0-42B2-999B-07C50DFA81AA}">
      <dgm:prSet phldrT="[Text]"/>
      <dgm:spPr>
        <a:xfrm>
          <a:off x="3317797" y="19459"/>
          <a:ext cx="1492405" cy="1492405"/>
        </a:xfrm>
        <a:prstGeom prst="ellipse">
          <a:avLst/>
        </a:prstGeom>
        <a:blipFill rotWithShape="0">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de-DE" dirty="0">
            <a:solidFill>
              <a:sysClr val="window" lastClr="FFFFFF"/>
            </a:solidFill>
            <a:latin typeface="Calibri" panose="020F0502020204030204"/>
            <a:ea typeface="+mn-ea"/>
            <a:cs typeface="+mn-cs"/>
          </a:endParaRPr>
        </a:p>
      </dgm:t>
    </dgm:pt>
    <dgm:pt modelId="{E94CF777-6D7E-48E0-BFA6-1AA27942586A}" type="parTrans" cxnId="{57036350-A9B8-4E47-AA2C-82AEE2BC195C}">
      <dgm:prSet/>
      <dgm:spPr>
        <a:xfrm rot="16200000">
          <a:off x="3838366" y="1720972"/>
          <a:ext cx="451266" cy="33050"/>
        </a:xfrm>
        <a:custGeom>
          <a:avLst/>
          <a:gdLst/>
          <a:ahLst/>
          <a:cxnLst/>
          <a:rect l="0" t="0" r="0" b="0"/>
          <a:pathLst>
            <a:path>
              <a:moveTo>
                <a:pt x="0" y="16525"/>
              </a:moveTo>
              <a:lnTo>
                <a:pt x="451266" y="16525"/>
              </a:lnTo>
            </a:path>
          </a:pathLst>
        </a:custGeom>
        <a:noFill/>
        <a:ln w="12700" cap="flat" cmpd="sng" algn="ctr">
          <a:solidFill>
            <a:srgbClr val="5B9BD5">
              <a:shade val="60000"/>
              <a:hueOff val="0"/>
              <a:satOff val="0"/>
              <a:lumOff val="0"/>
              <a:alphaOff val="0"/>
            </a:srgbClr>
          </a:solidFill>
          <a:prstDash val="solid"/>
          <a:miter lim="800000"/>
        </a:ln>
        <a:effectLst/>
      </dgm:spPr>
      <dgm:t>
        <a:bodyPr/>
        <a:lstStyle/>
        <a:p>
          <a:endParaRPr lang="de-DE" dirty="0">
            <a:solidFill>
              <a:sysClr val="windowText" lastClr="000000">
                <a:hueOff val="0"/>
                <a:satOff val="0"/>
                <a:lumOff val="0"/>
                <a:alphaOff val="0"/>
              </a:sysClr>
            </a:solidFill>
            <a:latin typeface="Calibri" panose="020F0502020204030204"/>
            <a:ea typeface="+mn-ea"/>
            <a:cs typeface="+mn-cs"/>
          </a:endParaRPr>
        </a:p>
      </dgm:t>
    </dgm:pt>
    <dgm:pt modelId="{0EC3023F-32E7-41E5-8177-75675F7ED39C}" type="sibTrans" cxnId="{57036350-A9B8-4E47-AA2C-82AEE2BC195C}">
      <dgm:prSet/>
      <dgm:spPr/>
      <dgm:t>
        <a:bodyPr/>
        <a:lstStyle/>
        <a:p>
          <a:endParaRPr lang="de-DE"/>
        </a:p>
      </dgm:t>
    </dgm:pt>
    <dgm:pt modelId="{594EAFB0-E764-4392-A51D-E8744DC96ABC}">
      <dgm:prSet phldrT="[Text]"/>
      <dgm:spPr>
        <a:xfrm>
          <a:off x="3317797" y="19459"/>
          <a:ext cx="1492405" cy="1492405"/>
        </a:xfrm>
        <a:blipFill rotWithShape="0">
          <a:blip xmlns:r="http://schemas.openxmlformats.org/officeDocument/2006/relationships" r:embed="rId2"/>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de-DE" dirty="0">
            <a:solidFill>
              <a:sysClr val="window" lastClr="FFFFFF"/>
            </a:solidFill>
            <a:latin typeface="Calibri" panose="020F0502020204030204"/>
            <a:ea typeface="+mn-ea"/>
            <a:cs typeface="+mn-cs"/>
          </a:endParaRPr>
        </a:p>
      </dgm:t>
    </dgm:pt>
    <dgm:pt modelId="{7BA744D1-2F7D-4D8A-B10C-7971DD125878}" type="parTrans" cxnId="{A2982C23-9BAC-4801-991F-0AD0F18C08BD}">
      <dgm:prSet/>
      <dgm:spPr/>
      <dgm:t>
        <a:bodyPr/>
        <a:lstStyle/>
        <a:p>
          <a:endParaRPr lang="de-DE" dirty="0"/>
        </a:p>
      </dgm:t>
    </dgm:pt>
    <dgm:pt modelId="{ED34186A-ACF2-4DFC-8A4F-EF34A252EA4E}" type="sibTrans" cxnId="{A2982C23-9BAC-4801-991F-0AD0F18C08BD}">
      <dgm:prSet/>
      <dgm:spPr/>
      <dgm:t>
        <a:bodyPr/>
        <a:lstStyle/>
        <a:p>
          <a:endParaRPr lang="de-DE"/>
        </a:p>
      </dgm:t>
    </dgm:pt>
    <dgm:pt modelId="{93951C69-1566-4C62-BE3B-C77EFDE9D84F}">
      <dgm:prSet phldrT="[Text]"/>
      <dgm:spPr>
        <a:xfrm>
          <a:off x="3317797" y="19459"/>
          <a:ext cx="1492405" cy="1492405"/>
        </a:xfrm>
        <a:blipFill rotWithShape="0">
          <a:blip xmlns:r="http://schemas.openxmlformats.org/officeDocument/2006/relationships" r:embed="rId3"/>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de-DE" dirty="0">
            <a:solidFill>
              <a:sysClr val="window" lastClr="FFFFFF"/>
            </a:solidFill>
            <a:latin typeface="Calibri" panose="020F0502020204030204"/>
            <a:ea typeface="+mn-ea"/>
            <a:cs typeface="+mn-cs"/>
          </a:endParaRPr>
        </a:p>
      </dgm:t>
    </dgm:pt>
    <dgm:pt modelId="{6CA09A7F-3829-43B6-8326-228685BB9606}" type="parTrans" cxnId="{685193F8-E32B-48C0-8C23-69124374D7BB}">
      <dgm:prSet/>
      <dgm:spPr/>
      <dgm:t>
        <a:bodyPr/>
        <a:lstStyle/>
        <a:p>
          <a:endParaRPr lang="de-DE" dirty="0"/>
        </a:p>
      </dgm:t>
    </dgm:pt>
    <dgm:pt modelId="{A25A522F-D5D2-406E-ABA4-40241EA2D38B}" type="sibTrans" cxnId="{685193F8-E32B-48C0-8C23-69124374D7BB}">
      <dgm:prSet/>
      <dgm:spPr/>
      <dgm:t>
        <a:bodyPr/>
        <a:lstStyle/>
        <a:p>
          <a:endParaRPr lang="de-DE"/>
        </a:p>
      </dgm:t>
    </dgm:pt>
    <dgm:pt modelId="{3FF1FD84-C1BC-4A80-8BE0-124AD059CAC8}">
      <dgm:prSet phldrT="[Text]"/>
      <dgm:spPr>
        <a:xfrm>
          <a:off x="5261469" y="1963130"/>
          <a:ext cx="1492405" cy="1492405"/>
        </a:xfrm>
        <a:prstGeom prst="ellipse">
          <a:avLst/>
        </a:prstGeom>
        <a:blipFill rotWithShape="0">
          <a:blip xmlns:r="http://schemas.openxmlformats.org/officeDocument/2006/relationships" r:embed="rId4"/>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de-DE" dirty="0">
            <a:solidFill>
              <a:sysClr val="window" lastClr="FFFFFF"/>
            </a:solidFill>
            <a:latin typeface="Calibri" panose="020F0502020204030204"/>
            <a:ea typeface="+mn-ea"/>
            <a:cs typeface="+mn-cs"/>
          </a:endParaRPr>
        </a:p>
      </dgm:t>
    </dgm:pt>
    <dgm:pt modelId="{AB9C83AC-2947-4C60-9851-676DA52C88C3}" type="sibTrans" cxnId="{09F0E0A5-1749-4A72-80DD-D229F56606A3}">
      <dgm:prSet/>
      <dgm:spPr/>
      <dgm:t>
        <a:bodyPr/>
        <a:lstStyle/>
        <a:p>
          <a:endParaRPr lang="de-DE"/>
        </a:p>
      </dgm:t>
    </dgm:pt>
    <dgm:pt modelId="{C5E74541-A694-44C9-A6F0-34E91F9200E4}" type="parTrans" cxnId="{09F0E0A5-1749-4A72-80DD-D229F56606A3}">
      <dgm:prSet/>
      <dgm:spPr>
        <a:xfrm>
          <a:off x="4810202" y="2692808"/>
          <a:ext cx="451266" cy="33050"/>
        </a:xfrm>
        <a:custGeom>
          <a:avLst/>
          <a:gdLst/>
          <a:ahLst/>
          <a:cxnLst/>
          <a:rect l="0" t="0" r="0" b="0"/>
          <a:pathLst>
            <a:path>
              <a:moveTo>
                <a:pt x="0" y="16525"/>
              </a:moveTo>
              <a:lnTo>
                <a:pt x="451266" y="16525"/>
              </a:lnTo>
            </a:path>
          </a:pathLst>
        </a:custGeom>
        <a:noFill/>
        <a:ln w="12700" cap="flat" cmpd="sng" algn="ctr">
          <a:solidFill>
            <a:srgbClr val="5B9BD5">
              <a:shade val="60000"/>
              <a:hueOff val="0"/>
              <a:satOff val="0"/>
              <a:lumOff val="0"/>
              <a:alphaOff val="0"/>
            </a:srgbClr>
          </a:solidFill>
          <a:prstDash val="solid"/>
          <a:miter lim="800000"/>
        </a:ln>
        <a:effectLst/>
      </dgm:spPr>
      <dgm:t>
        <a:bodyPr/>
        <a:lstStyle/>
        <a:p>
          <a:endParaRPr lang="de-DE" dirty="0">
            <a:solidFill>
              <a:sysClr val="windowText" lastClr="000000">
                <a:hueOff val="0"/>
                <a:satOff val="0"/>
                <a:lumOff val="0"/>
                <a:alphaOff val="0"/>
              </a:sysClr>
            </a:solidFill>
            <a:latin typeface="Calibri" panose="020F0502020204030204"/>
            <a:ea typeface="+mn-ea"/>
            <a:cs typeface="+mn-cs"/>
          </a:endParaRPr>
        </a:p>
      </dgm:t>
    </dgm:pt>
    <dgm:pt modelId="{C4017130-71E9-455C-879F-43D30DBA61B0}">
      <dgm:prSet phldrT="[Text]"/>
      <dgm:spPr>
        <a:xfrm>
          <a:off x="3317797" y="19459"/>
          <a:ext cx="1492405" cy="1492405"/>
        </a:xfrm>
        <a:blipFill rotWithShape="0">
          <a:blip xmlns:r="http://schemas.openxmlformats.org/officeDocument/2006/relationships" r:embed="rId5"/>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de-DE" dirty="0">
            <a:solidFill>
              <a:sysClr val="window" lastClr="FFFFFF"/>
            </a:solidFill>
            <a:latin typeface="Calibri" panose="020F0502020204030204"/>
            <a:ea typeface="+mn-ea"/>
            <a:cs typeface="+mn-cs"/>
          </a:endParaRPr>
        </a:p>
      </dgm:t>
    </dgm:pt>
    <dgm:pt modelId="{15B621FE-046A-4E53-9939-D41283CA143B}" type="parTrans" cxnId="{415D1109-52D2-4951-A3B7-878084673433}">
      <dgm:prSet/>
      <dgm:spPr/>
      <dgm:t>
        <a:bodyPr/>
        <a:lstStyle/>
        <a:p>
          <a:endParaRPr lang="de-DE" dirty="0"/>
        </a:p>
      </dgm:t>
    </dgm:pt>
    <dgm:pt modelId="{02D6B63B-BEA5-41E0-AA54-E187D67BA99F}" type="sibTrans" cxnId="{415D1109-52D2-4951-A3B7-878084673433}">
      <dgm:prSet/>
      <dgm:spPr/>
      <dgm:t>
        <a:bodyPr/>
        <a:lstStyle/>
        <a:p>
          <a:endParaRPr lang="de-DE"/>
        </a:p>
      </dgm:t>
    </dgm:pt>
    <dgm:pt modelId="{D88DDE15-9AB5-4160-A859-DE456E2585C1}" type="pres">
      <dgm:prSet presAssocID="{09665AEC-EFB6-48C0-AB3A-826ADE33676B}" presName="cycle" presStyleCnt="0">
        <dgm:presLayoutVars>
          <dgm:chMax val="1"/>
          <dgm:dir/>
          <dgm:animLvl val="ctr"/>
          <dgm:resizeHandles val="exact"/>
        </dgm:presLayoutVars>
      </dgm:prSet>
      <dgm:spPr/>
      <dgm:t>
        <a:bodyPr/>
        <a:lstStyle/>
        <a:p>
          <a:endParaRPr lang="de-DE"/>
        </a:p>
      </dgm:t>
    </dgm:pt>
    <dgm:pt modelId="{B1DB1844-2058-4D1E-8496-65996125E44B}" type="pres">
      <dgm:prSet presAssocID="{0290E0E3-3619-4C61-8EEF-D9FC6DED7030}" presName="centerShape" presStyleLbl="node0" presStyleIdx="0" presStyleCnt="1" custLinFactNeighborX="1315" custLinFactNeighborY="-657"/>
      <dgm:spPr/>
      <dgm:t>
        <a:bodyPr/>
        <a:lstStyle/>
        <a:p>
          <a:endParaRPr lang="de-DE"/>
        </a:p>
      </dgm:t>
    </dgm:pt>
    <dgm:pt modelId="{EFBC86D7-C899-4C2F-A6BC-E30875801A3F}" type="pres">
      <dgm:prSet presAssocID="{7BA744D1-2F7D-4D8A-B10C-7971DD125878}" presName="Name9" presStyleLbl="parChTrans1D2" presStyleIdx="0" presStyleCnt="5"/>
      <dgm:spPr/>
      <dgm:t>
        <a:bodyPr/>
        <a:lstStyle/>
        <a:p>
          <a:endParaRPr lang="de-DE"/>
        </a:p>
      </dgm:t>
    </dgm:pt>
    <dgm:pt modelId="{3791FD2A-2AAB-4F45-B06B-335607E10BB9}" type="pres">
      <dgm:prSet presAssocID="{7BA744D1-2F7D-4D8A-B10C-7971DD125878}" presName="connTx" presStyleLbl="parChTrans1D2" presStyleIdx="0" presStyleCnt="5"/>
      <dgm:spPr/>
      <dgm:t>
        <a:bodyPr/>
        <a:lstStyle/>
        <a:p>
          <a:endParaRPr lang="de-DE"/>
        </a:p>
      </dgm:t>
    </dgm:pt>
    <dgm:pt modelId="{07898EF4-0E50-4BB8-9351-D376A7B001C4}" type="pres">
      <dgm:prSet presAssocID="{594EAFB0-E764-4392-A51D-E8744DC96ABC}" presName="node" presStyleLbl="node1" presStyleIdx="0" presStyleCnt="5" custRadScaleRad="96541" custRadScaleInc="212167">
        <dgm:presLayoutVars>
          <dgm:bulletEnabled val="1"/>
        </dgm:presLayoutVars>
      </dgm:prSet>
      <dgm:spPr>
        <a:prstGeom prst="ellipse">
          <a:avLst/>
        </a:prstGeom>
      </dgm:spPr>
      <dgm:t>
        <a:bodyPr/>
        <a:lstStyle/>
        <a:p>
          <a:endParaRPr lang="de-DE"/>
        </a:p>
      </dgm:t>
    </dgm:pt>
    <dgm:pt modelId="{3E70C411-54E7-4819-B669-819DC4A9D5E7}" type="pres">
      <dgm:prSet presAssocID="{6CA09A7F-3829-43B6-8326-228685BB9606}" presName="Name9" presStyleLbl="parChTrans1D2" presStyleIdx="1" presStyleCnt="5"/>
      <dgm:spPr/>
      <dgm:t>
        <a:bodyPr/>
        <a:lstStyle/>
        <a:p>
          <a:endParaRPr lang="de-DE"/>
        </a:p>
      </dgm:t>
    </dgm:pt>
    <dgm:pt modelId="{2B25136D-AF09-4F1E-8D07-BFEDCA6446C6}" type="pres">
      <dgm:prSet presAssocID="{6CA09A7F-3829-43B6-8326-228685BB9606}" presName="connTx" presStyleLbl="parChTrans1D2" presStyleIdx="1" presStyleCnt="5"/>
      <dgm:spPr/>
      <dgm:t>
        <a:bodyPr/>
        <a:lstStyle/>
        <a:p>
          <a:endParaRPr lang="de-DE"/>
        </a:p>
      </dgm:t>
    </dgm:pt>
    <dgm:pt modelId="{E71EA259-27FB-4FCE-A7BA-6A53FBEA77B4}" type="pres">
      <dgm:prSet presAssocID="{93951C69-1566-4C62-BE3B-C77EFDE9D84F}" presName="node" presStyleLbl="node1" presStyleIdx="1" presStyleCnt="5" custRadScaleRad="95034" custRadScaleInc="148236">
        <dgm:presLayoutVars>
          <dgm:bulletEnabled val="1"/>
        </dgm:presLayoutVars>
      </dgm:prSet>
      <dgm:spPr>
        <a:prstGeom prst="ellipse">
          <a:avLst/>
        </a:prstGeom>
      </dgm:spPr>
      <dgm:t>
        <a:bodyPr/>
        <a:lstStyle/>
        <a:p>
          <a:endParaRPr lang="de-DE"/>
        </a:p>
      </dgm:t>
    </dgm:pt>
    <dgm:pt modelId="{032903CD-507F-492D-9C2E-8E2B401CBF65}" type="pres">
      <dgm:prSet presAssocID="{15B621FE-046A-4E53-9939-D41283CA143B}" presName="Name9" presStyleLbl="parChTrans1D2" presStyleIdx="2" presStyleCnt="5"/>
      <dgm:spPr/>
      <dgm:t>
        <a:bodyPr/>
        <a:lstStyle/>
        <a:p>
          <a:endParaRPr lang="de-DE"/>
        </a:p>
      </dgm:t>
    </dgm:pt>
    <dgm:pt modelId="{A3A03927-8474-4C80-8A8A-1D9A64E5A239}" type="pres">
      <dgm:prSet presAssocID="{15B621FE-046A-4E53-9939-D41283CA143B}" presName="connTx" presStyleLbl="parChTrans1D2" presStyleIdx="2" presStyleCnt="5"/>
      <dgm:spPr/>
      <dgm:t>
        <a:bodyPr/>
        <a:lstStyle/>
        <a:p>
          <a:endParaRPr lang="de-DE"/>
        </a:p>
      </dgm:t>
    </dgm:pt>
    <dgm:pt modelId="{46BAF782-9841-4B73-9BF3-FC054047ACF1}" type="pres">
      <dgm:prSet presAssocID="{C4017130-71E9-455C-879F-43D30DBA61B0}" presName="node" presStyleLbl="node1" presStyleIdx="2" presStyleCnt="5" custRadScaleRad="95489" custRadScaleInc="96241">
        <dgm:presLayoutVars>
          <dgm:bulletEnabled val="1"/>
        </dgm:presLayoutVars>
      </dgm:prSet>
      <dgm:spPr>
        <a:prstGeom prst="ellipse">
          <a:avLst/>
        </a:prstGeom>
      </dgm:spPr>
      <dgm:t>
        <a:bodyPr/>
        <a:lstStyle/>
        <a:p>
          <a:endParaRPr lang="de-DE"/>
        </a:p>
      </dgm:t>
    </dgm:pt>
    <dgm:pt modelId="{CE2666B8-751F-4B05-B29A-105E377D921B}" type="pres">
      <dgm:prSet presAssocID="{E94CF777-6D7E-48E0-BFA6-1AA27942586A}" presName="Name9" presStyleLbl="parChTrans1D2" presStyleIdx="3" presStyleCnt="5"/>
      <dgm:spPr/>
      <dgm:t>
        <a:bodyPr/>
        <a:lstStyle/>
        <a:p>
          <a:endParaRPr lang="de-DE"/>
        </a:p>
      </dgm:t>
    </dgm:pt>
    <dgm:pt modelId="{B01C9FED-E00A-4ED8-9C07-278B97239A2F}" type="pres">
      <dgm:prSet presAssocID="{E94CF777-6D7E-48E0-BFA6-1AA27942586A}" presName="connTx" presStyleLbl="parChTrans1D2" presStyleIdx="3" presStyleCnt="5"/>
      <dgm:spPr/>
      <dgm:t>
        <a:bodyPr/>
        <a:lstStyle/>
        <a:p>
          <a:endParaRPr lang="de-DE"/>
        </a:p>
      </dgm:t>
    </dgm:pt>
    <dgm:pt modelId="{5462712C-98BF-4E01-8F0E-FBA03C647F4B}" type="pres">
      <dgm:prSet presAssocID="{F749E31E-B1D0-42B2-999B-07C50DFA81AA}" presName="node" presStyleLbl="node1" presStyleIdx="3" presStyleCnt="5" custRadScaleRad="93560" custRadScaleInc="46136">
        <dgm:presLayoutVars>
          <dgm:bulletEnabled val="1"/>
        </dgm:presLayoutVars>
      </dgm:prSet>
      <dgm:spPr/>
      <dgm:t>
        <a:bodyPr/>
        <a:lstStyle/>
        <a:p>
          <a:endParaRPr lang="de-DE"/>
        </a:p>
      </dgm:t>
    </dgm:pt>
    <dgm:pt modelId="{D4C4E831-8A14-4533-B380-F8221FF75BAB}" type="pres">
      <dgm:prSet presAssocID="{C5E74541-A694-44C9-A6F0-34E91F9200E4}" presName="Name9" presStyleLbl="parChTrans1D2" presStyleIdx="4" presStyleCnt="5"/>
      <dgm:spPr/>
      <dgm:t>
        <a:bodyPr/>
        <a:lstStyle/>
        <a:p>
          <a:endParaRPr lang="de-DE"/>
        </a:p>
      </dgm:t>
    </dgm:pt>
    <dgm:pt modelId="{C26E9948-CA6F-45AB-B340-7DFB8B1BB7A0}" type="pres">
      <dgm:prSet presAssocID="{C5E74541-A694-44C9-A6F0-34E91F9200E4}" presName="connTx" presStyleLbl="parChTrans1D2" presStyleIdx="4" presStyleCnt="5"/>
      <dgm:spPr/>
      <dgm:t>
        <a:bodyPr/>
        <a:lstStyle/>
        <a:p>
          <a:endParaRPr lang="de-DE"/>
        </a:p>
      </dgm:t>
    </dgm:pt>
    <dgm:pt modelId="{D3EF555B-FEA2-48BA-9A49-EEEF15326060}" type="pres">
      <dgm:prSet presAssocID="{3FF1FD84-C1BC-4A80-8BE0-124AD059CAC8}" presName="node" presStyleLbl="node1" presStyleIdx="4" presStyleCnt="5" custRadScaleRad="96606" custRadScaleInc="-15121">
        <dgm:presLayoutVars>
          <dgm:bulletEnabled val="1"/>
        </dgm:presLayoutVars>
      </dgm:prSet>
      <dgm:spPr/>
      <dgm:t>
        <a:bodyPr/>
        <a:lstStyle/>
        <a:p>
          <a:endParaRPr lang="de-DE"/>
        </a:p>
      </dgm:t>
    </dgm:pt>
  </dgm:ptLst>
  <dgm:cxnLst>
    <dgm:cxn modelId="{FDD60008-5D05-494E-A441-6582E220DBB6}" type="presOf" srcId="{15B621FE-046A-4E53-9939-D41283CA143B}" destId="{A3A03927-8474-4C80-8A8A-1D9A64E5A239}" srcOrd="1" destOrd="0" presId="urn:microsoft.com/office/officeart/2005/8/layout/radial1"/>
    <dgm:cxn modelId="{81565580-A23A-4BD7-9D15-86877538A3CC}" type="presOf" srcId="{7BA744D1-2F7D-4D8A-B10C-7971DD125878}" destId="{3791FD2A-2AAB-4F45-B06B-335607E10BB9}" srcOrd="1" destOrd="0" presId="urn:microsoft.com/office/officeart/2005/8/layout/radial1"/>
    <dgm:cxn modelId="{5A652A65-2954-4EAD-80C5-222B1D59EA65}" type="presOf" srcId="{6CA09A7F-3829-43B6-8326-228685BB9606}" destId="{3E70C411-54E7-4819-B669-819DC4A9D5E7}" srcOrd="0" destOrd="0" presId="urn:microsoft.com/office/officeart/2005/8/layout/radial1"/>
    <dgm:cxn modelId="{09F0E0A5-1749-4A72-80DD-D229F56606A3}" srcId="{0290E0E3-3619-4C61-8EEF-D9FC6DED7030}" destId="{3FF1FD84-C1BC-4A80-8BE0-124AD059CAC8}" srcOrd="4" destOrd="0" parTransId="{C5E74541-A694-44C9-A6F0-34E91F9200E4}" sibTransId="{AB9C83AC-2947-4C60-9851-676DA52C88C3}"/>
    <dgm:cxn modelId="{685193F8-E32B-48C0-8C23-69124374D7BB}" srcId="{0290E0E3-3619-4C61-8EEF-D9FC6DED7030}" destId="{93951C69-1566-4C62-BE3B-C77EFDE9D84F}" srcOrd="1" destOrd="0" parTransId="{6CA09A7F-3829-43B6-8326-228685BB9606}" sibTransId="{A25A522F-D5D2-406E-ABA4-40241EA2D38B}"/>
    <dgm:cxn modelId="{8C421584-8FB9-4CF8-9A2F-8120C6758F9B}" type="presOf" srcId="{C4017130-71E9-455C-879F-43D30DBA61B0}" destId="{46BAF782-9841-4B73-9BF3-FC054047ACF1}" srcOrd="0" destOrd="0" presId="urn:microsoft.com/office/officeart/2005/8/layout/radial1"/>
    <dgm:cxn modelId="{1023A1E8-D0E1-48C5-93D4-4FEE65325F58}" type="presOf" srcId="{93951C69-1566-4C62-BE3B-C77EFDE9D84F}" destId="{E71EA259-27FB-4FCE-A7BA-6A53FBEA77B4}" srcOrd="0" destOrd="0" presId="urn:microsoft.com/office/officeart/2005/8/layout/radial1"/>
    <dgm:cxn modelId="{DC80E858-A790-420F-965C-AA1B281FE682}" type="presOf" srcId="{E94CF777-6D7E-48E0-BFA6-1AA27942586A}" destId="{B01C9FED-E00A-4ED8-9C07-278B97239A2F}" srcOrd="1" destOrd="0" presId="urn:microsoft.com/office/officeart/2005/8/layout/radial1"/>
    <dgm:cxn modelId="{CCE58051-DB8E-47E0-BB2B-CBFA18131635}" type="presOf" srcId="{09665AEC-EFB6-48C0-AB3A-826ADE33676B}" destId="{D88DDE15-9AB5-4160-A859-DE456E2585C1}" srcOrd="0" destOrd="0" presId="urn:microsoft.com/office/officeart/2005/8/layout/radial1"/>
    <dgm:cxn modelId="{57036350-A9B8-4E47-AA2C-82AEE2BC195C}" srcId="{0290E0E3-3619-4C61-8EEF-D9FC6DED7030}" destId="{F749E31E-B1D0-42B2-999B-07C50DFA81AA}" srcOrd="3" destOrd="0" parTransId="{E94CF777-6D7E-48E0-BFA6-1AA27942586A}" sibTransId="{0EC3023F-32E7-41E5-8177-75675F7ED39C}"/>
    <dgm:cxn modelId="{5875EA20-756D-418F-8DDA-E73280FCE2F0}" type="presOf" srcId="{0290E0E3-3619-4C61-8EEF-D9FC6DED7030}" destId="{B1DB1844-2058-4D1E-8496-65996125E44B}" srcOrd="0" destOrd="0" presId="urn:microsoft.com/office/officeart/2005/8/layout/radial1"/>
    <dgm:cxn modelId="{291191B5-9F2C-45F4-8981-1DE9FAD7E009}" type="presOf" srcId="{594EAFB0-E764-4392-A51D-E8744DC96ABC}" destId="{07898EF4-0E50-4BB8-9351-D376A7B001C4}" srcOrd="0" destOrd="0" presId="urn:microsoft.com/office/officeart/2005/8/layout/radial1"/>
    <dgm:cxn modelId="{CBE46950-55F5-478F-9E25-8EDEB16F1478}" type="presOf" srcId="{6CA09A7F-3829-43B6-8326-228685BB9606}" destId="{2B25136D-AF09-4F1E-8D07-BFEDCA6446C6}" srcOrd="1" destOrd="0" presId="urn:microsoft.com/office/officeart/2005/8/layout/radial1"/>
    <dgm:cxn modelId="{051F566B-D1DF-407E-9122-6000F2D36948}" srcId="{09665AEC-EFB6-48C0-AB3A-826ADE33676B}" destId="{0290E0E3-3619-4C61-8EEF-D9FC6DED7030}" srcOrd="0" destOrd="0" parTransId="{EAAD81D1-8304-49CA-A90E-F619D86DFD6B}" sibTransId="{59A06AF6-A3C4-4AE1-BA60-BE5DCBF233EF}"/>
    <dgm:cxn modelId="{1F7FC81F-9CDD-491D-B1F6-7BDE381687B4}" type="presOf" srcId="{F749E31E-B1D0-42B2-999B-07C50DFA81AA}" destId="{5462712C-98BF-4E01-8F0E-FBA03C647F4B}" srcOrd="0" destOrd="0" presId="urn:microsoft.com/office/officeart/2005/8/layout/radial1"/>
    <dgm:cxn modelId="{B6E8F83B-CC3E-41DC-A373-A7879DBBD4E6}" type="presOf" srcId="{15B621FE-046A-4E53-9939-D41283CA143B}" destId="{032903CD-507F-492D-9C2E-8E2B401CBF65}" srcOrd="0" destOrd="0" presId="urn:microsoft.com/office/officeart/2005/8/layout/radial1"/>
    <dgm:cxn modelId="{249B54A8-D61C-4F5E-BE30-AAB97977920E}" type="presOf" srcId="{3FF1FD84-C1BC-4A80-8BE0-124AD059CAC8}" destId="{D3EF555B-FEA2-48BA-9A49-EEEF15326060}" srcOrd="0" destOrd="0" presId="urn:microsoft.com/office/officeart/2005/8/layout/radial1"/>
    <dgm:cxn modelId="{A2982C23-9BAC-4801-991F-0AD0F18C08BD}" srcId="{0290E0E3-3619-4C61-8EEF-D9FC6DED7030}" destId="{594EAFB0-E764-4392-A51D-E8744DC96ABC}" srcOrd="0" destOrd="0" parTransId="{7BA744D1-2F7D-4D8A-B10C-7971DD125878}" sibTransId="{ED34186A-ACF2-4DFC-8A4F-EF34A252EA4E}"/>
    <dgm:cxn modelId="{D8342B60-EE13-42E1-8E05-47FEE2B64B02}" type="presOf" srcId="{C5E74541-A694-44C9-A6F0-34E91F9200E4}" destId="{D4C4E831-8A14-4533-B380-F8221FF75BAB}" srcOrd="0" destOrd="0" presId="urn:microsoft.com/office/officeart/2005/8/layout/radial1"/>
    <dgm:cxn modelId="{700EF8AA-8ADB-4C2B-AA7C-6962C240E650}" type="presOf" srcId="{E94CF777-6D7E-48E0-BFA6-1AA27942586A}" destId="{CE2666B8-751F-4B05-B29A-105E377D921B}" srcOrd="0" destOrd="0" presId="urn:microsoft.com/office/officeart/2005/8/layout/radial1"/>
    <dgm:cxn modelId="{12011DC4-F1F7-4897-B946-8B3A49C3F84E}" type="presOf" srcId="{7BA744D1-2F7D-4D8A-B10C-7971DD125878}" destId="{EFBC86D7-C899-4C2F-A6BC-E30875801A3F}" srcOrd="0" destOrd="0" presId="urn:microsoft.com/office/officeart/2005/8/layout/radial1"/>
    <dgm:cxn modelId="{F02986AE-E09B-43F6-BD83-F90DEB81C486}" type="presOf" srcId="{C5E74541-A694-44C9-A6F0-34E91F9200E4}" destId="{C26E9948-CA6F-45AB-B340-7DFB8B1BB7A0}" srcOrd="1" destOrd="0" presId="urn:microsoft.com/office/officeart/2005/8/layout/radial1"/>
    <dgm:cxn modelId="{415D1109-52D2-4951-A3B7-878084673433}" srcId="{0290E0E3-3619-4C61-8EEF-D9FC6DED7030}" destId="{C4017130-71E9-455C-879F-43D30DBA61B0}" srcOrd="2" destOrd="0" parTransId="{15B621FE-046A-4E53-9939-D41283CA143B}" sibTransId="{02D6B63B-BEA5-41E0-AA54-E187D67BA99F}"/>
    <dgm:cxn modelId="{C94AB3C4-3239-42AB-90AF-6749FA32435B}" type="presParOf" srcId="{D88DDE15-9AB5-4160-A859-DE456E2585C1}" destId="{B1DB1844-2058-4D1E-8496-65996125E44B}" srcOrd="0" destOrd="0" presId="urn:microsoft.com/office/officeart/2005/8/layout/radial1"/>
    <dgm:cxn modelId="{55A67AA9-3092-4F61-8441-1B5B3EE76CF8}" type="presParOf" srcId="{D88DDE15-9AB5-4160-A859-DE456E2585C1}" destId="{EFBC86D7-C899-4C2F-A6BC-E30875801A3F}" srcOrd="1" destOrd="0" presId="urn:microsoft.com/office/officeart/2005/8/layout/radial1"/>
    <dgm:cxn modelId="{243D4D5A-A9BA-4549-A2A2-F79A4A6B8F67}" type="presParOf" srcId="{EFBC86D7-C899-4C2F-A6BC-E30875801A3F}" destId="{3791FD2A-2AAB-4F45-B06B-335607E10BB9}" srcOrd="0" destOrd="0" presId="urn:microsoft.com/office/officeart/2005/8/layout/radial1"/>
    <dgm:cxn modelId="{1C5AA9BE-B4AE-4B0D-A4CA-2A6CAFB89066}" type="presParOf" srcId="{D88DDE15-9AB5-4160-A859-DE456E2585C1}" destId="{07898EF4-0E50-4BB8-9351-D376A7B001C4}" srcOrd="2" destOrd="0" presId="urn:microsoft.com/office/officeart/2005/8/layout/radial1"/>
    <dgm:cxn modelId="{52AD26E1-6CCE-439A-AD91-8C9704C68B6B}" type="presParOf" srcId="{D88DDE15-9AB5-4160-A859-DE456E2585C1}" destId="{3E70C411-54E7-4819-B669-819DC4A9D5E7}" srcOrd="3" destOrd="0" presId="urn:microsoft.com/office/officeart/2005/8/layout/radial1"/>
    <dgm:cxn modelId="{02941C2E-D39A-4C7A-8742-DF5B20F09254}" type="presParOf" srcId="{3E70C411-54E7-4819-B669-819DC4A9D5E7}" destId="{2B25136D-AF09-4F1E-8D07-BFEDCA6446C6}" srcOrd="0" destOrd="0" presId="urn:microsoft.com/office/officeart/2005/8/layout/radial1"/>
    <dgm:cxn modelId="{B98BD8D8-DEA5-40E3-9E42-2F9CC8A6AEC4}" type="presParOf" srcId="{D88DDE15-9AB5-4160-A859-DE456E2585C1}" destId="{E71EA259-27FB-4FCE-A7BA-6A53FBEA77B4}" srcOrd="4" destOrd="0" presId="urn:microsoft.com/office/officeart/2005/8/layout/radial1"/>
    <dgm:cxn modelId="{CCFC9BC8-9D51-40B5-AF13-2353E1C70B9F}" type="presParOf" srcId="{D88DDE15-9AB5-4160-A859-DE456E2585C1}" destId="{032903CD-507F-492D-9C2E-8E2B401CBF65}" srcOrd="5" destOrd="0" presId="urn:microsoft.com/office/officeart/2005/8/layout/radial1"/>
    <dgm:cxn modelId="{6E3C33C5-BF1F-40DB-B5E2-89B9C4F9E795}" type="presParOf" srcId="{032903CD-507F-492D-9C2E-8E2B401CBF65}" destId="{A3A03927-8474-4C80-8A8A-1D9A64E5A239}" srcOrd="0" destOrd="0" presId="urn:microsoft.com/office/officeart/2005/8/layout/radial1"/>
    <dgm:cxn modelId="{0A3F93D4-6CDE-4E29-88AE-F3D8D760BA2F}" type="presParOf" srcId="{D88DDE15-9AB5-4160-A859-DE456E2585C1}" destId="{46BAF782-9841-4B73-9BF3-FC054047ACF1}" srcOrd="6" destOrd="0" presId="urn:microsoft.com/office/officeart/2005/8/layout/radial1"/>
    <dgm:cxn modelId="{EE24FBE0-27B9-43EF-8216-BED612F26DB1}" type="presParOf" srcId="{D88DDE15-9AB5-4160-A859-DE456E2585C1}" destId="{CE2666B8-751F-4B05-B29A-105E377D921B}" srcOrd="7" destOrd="0" presId="urn:microsoft.com/office/officeart/2005/8/layout/radial1"/>
    <dgm:cxn modelId="{DF31930C-89C9-4040-B045-7BC05E2D3634}" type="presParOf" srcId="{CE2666B8-751F-4B05-B29A-105E377D921B}" destId="{B01C9FED-E00A-4ED8-9C07-278B97239A2F}" srcOrd="0" destOrd="0" presId="urn:microsoft.com/office/officeart/2005/8/layout/radial1"/>
    <dgm:cxn modelId="{B4EE3C65-2AAE-4E18-ACEC-EBD00B32E2FC}" type="presParOf" srcId="{D88DDE15-9AB5-4160-A859-DE456E2585C1}" destId="{5462712C-98BF-4E01-8F0E-FBA03C647F4B}" srcOrd="8" destOrd="0" presId="urn:microsoft.com/office/officeart/2005/8/layout/radial1"/>
    <dgm:cxn modelId="{09F25B96-A07E-4220-8D85-11669CB2AE1C}" type="presParOf" srcId="{D88DDE15-9AB5-4160-A859-DE456E2585C1}" destId="{D4C4E831-8A14-4533-B380-F8221FF75BAB}" srcOrd="9" destOrd="0" presId="urn:microsoft.com/office/officeart/2005/8/layout/radial1"/>
    <dgm:cxn modelId="{0FAA3D0E-CB2A-445B-B8B6-3BF35A8D98D8}" type="presParOf" srcId="{D4C4E831-8A14-4533-B380-F8221FF75BAB}" destId="{C26E9948-CA6F-45AB-B340-7DFB8B1BB7A0}" srcOrd="0" destOrd="0" presId="urn:microsoft.com/office/officeart/2005/8/layout/radial1"/>
    <dgm:cxn modelId="{0F2FE7A0-EF9A-4573-9208-171BA3AA4BD0}" type="presParOf" srcId="{D88DDE15-9AB5-4160-A859-DE456E2585C1}" destId="{D3EF555B-FEA2-48BA-9A49-EEEF15326060}"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B1844-2058-4D1E-8496-65996125E44B}">
      <dsp:nvSpPr>
        <dsp:cNvPr id="0" name=""/>
        <dsp:cNvSpPr/>
      </dsp:nvSpPr>
      <dsp:spPr>
        <a:xfrm>
          <a:off x="3317554" y="2079860"/>
          <a:ext cx="1602661" cy="1602661"/>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de-DE" sz="2000" kern="1200" smtClean="0">
              <a:solidFill>
                <a:sysClr val="window" lastClr="FFFFFF"/>
              </a:solidFill>
              <a:latin typeface="Calibri" panose="020F0502020204030204"/>
              <a:ea typeface="+mn-ea"/>
              <a:cs typeface="+mn-cs"/>
            </a:rPr>
            <a:t>Kosmetika</a:t>
          </a:r>
          <a:endParaRPr lang="de-DE" sz="2000" kern="1200" dirty="0">
            <a:solidFill>
              <a:sysClr val="window" lastClr="FFFFFF"/>
            </a:solidFill>
            <a:latin typeface="Calibri" panose="020F0502020204030204"/>
            <a:ea typeface="+mn-ea"/>
            <a:cs typeface="+mn-cs"/>
          </a:endParaRPr>
        </a:p>
      </dsp:txBody>
      <dsp:txXfrm>
        <a:off x="3552258" y="2314564"/>
        <a:ext cx="1133253" cy="1133253"/>
      </dsp:txXfrm>
    </dsp:sp>
    <dsp:sp modelId="{EFBC86D7-C899-4C2F-A6BC-E30875801A3F}">
      <dsp:nvSpPr>
        <dsp:cNvPr id="0" name=""/>
        <dsp:cNvSpPr/>
      </dsp:nvSpPr>
      <dsp:spPr>
        <a:xfrm rot="20806945">
          <a:off x="4894321" y="2639946"/>
          <a:ext cx="352282" cy="35492"/>
        </a:xfrm>
        <a:custGeom>
          <a:avLst/>
          <a:gdLst/>
          <a:ahLst/>
          <a:cxnLst/>
          <a:rect l="0" t="0" r="0" b="0"/>
          <a:pathLst>
            <a:path>
              <a:moveTo>
                <a:pt x="0" y="17746"/>
              </a:moveTo>
              <a:lnTo>
                <a:pt x="352282" y="177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dirty="0"/>
        </a:p>
      </dsp:txBody>
      <dsp:txXfrm>
        <a:off x="5061655" y="2648885"/>
        <a:ext cx="17614" cy="17614"/>
      </dsp:txXfrm>
    </dsp:sp>
    <dsp:sp modelId="{07898EF4-0E50-4BB8-9351-D376A7B001C4}">
      <dsp:nvSpPr>
        <dsp:cNvPr id="0" name=""/>
        <dsp:cNvSpPr/>
      </dsp:nvSpPr>
      <dsp:spPr>
        <a:xfrm>
          <a:off x="5220709" y="1632862"/>
          <a:ext cx="1602661" cy="1602661"/>
        </a:xfrm>
        <a:prstGeom prst="ellipse">
          <a:avLst/>
        </a:prstGeom>
        <a:blipFill rotWithShape="0">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de-DE" sz="6500" kern="1200" dirty="0">
            <a:solidFill>
              <a:sysClr val="window" lastClr="FFFFFF"/>
            </a:solidFill>
            <a:latin typeface="Calibri" panose="020F0502020204030204"/>
            <a:ea typeface="+mn-ea"/>
            <a:cs typeface="+mn-cs"/>
          </a:endParaRPr>
        </a:p>
      </dsp:txBody>
      <dsp:txXfrm>
        <a:off x="5455413" y="1867566"/>
        <a:ext cx="1133253" cy="1133253"/>
      </dsp:txXfrm>
    </dsp:sp>
    <dsp:sp modelId="{3E70C411-54E7-4819-B669-819DC4A9D5E7}">
      <dsp:nvSpPr>
        <dsp:cNvPr id="0" name=""/>
        <dsp:cNvSpPr/>
      </dsp:nvSpPr>
      <dsp:spPr>
        <a:xfrm rot="2217086">
          <a:off x="4723869" y="3451089"/>
          <a:ext cx="352446" cy="35492"/>
        </a:xfrm>
        <a:custGeom>
          <a:avLst/>
          <a:gdLst/>
          <a:ahLst/>
          <a:cxnLst/>
          <a:rect l="0" t="0" r="0" b="0"/>
          <a:pathLst>
            <a:path>
              <a:moveTo>
                <a:pt x="0" y="17746"/>
              </a:moveTo>
              <a:lnTo>
                <a:pt x="352446" y="177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dirty="0"/>
        </a:p>
      </dsp:txBody>
      <dsp:txXfrm>
        <a:off x="4891281" y="3460024"/>
        <a:ext cx="17622" cy="17622"/>
      </dsp:txXfrm>
    </dsp:sp>
    <dsp:sp modelId="{E71EA259-27FB-4FCE-A7BA-6A53FBEA77B4}">
      <dsp:nvSpPr>
        <dsp:cNvPr id="0" name=""/>
        <dsp:cNvSpPr/>
      </dsp:nvSpPr>
      <dsp:spPr>
        <a:xfrm>
          <a:off x="4879969" y="3255149"/>
          <a:ext cx="1602661" cy="1602661"/>
        </a:xfrm>
        <a:prstGeom prst="ellipse">
          <a:avLst/>
        </a:prstGeom>
        <a:blipFill rotWithShape="0">
          <a:blip xmlns:r="http://schemas.openxmlformats.org/officeDocument/2006/relationships" r:embed="rId2"/>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de-DE" sz="6500" kern="1200" dirty="0">
            <a:solidFill>
              <a:sysClr val="window" lastClr="FFFFFF"/>
            </a:solidFill>
            <a:latin typeface="Calibri" panose="020F0502020204030204"/>
            <a:ea typeface="+mn-ea"/>
            <a:cs typeface="+mn-cs"/>
          </a:endParaRPr>
        </a:p>
      </dsp:txBody>
      <dsp:txXfrm>
        <a:off x="5114673" y="3489853"/>
        <a:ext cx="1133253" cy="1133253"/>
      </dsp:txXfrm>
    </dsp:sp>
    <dsp:sp modelId="{032903CD-507F-492D-9C2E-8E2B401CBF65}">
      <dsp:nvSpPr>
        <dsp:cNvPr id="0" name=""/>
        <dsp:cNvSpPr/>
      </dsp:nvSpPr>
      <dsp:spPr>
        <a:xfrm rot="5415492">
          <a:off x="4048222" y="3731517"/>
          <a:ext cx="133500" cy="35492"/>
        </a:xfrm>
        <a:custGeom>
          <a:avLst/>
          <a:gdLst/>
          <a:ahLst/>
          <a:cxnLst/>
          <a:rect l="0" t="0" r="0" b="0"/>
          <a:pathLst>
            <a:path>
              <a:moveTo>
                <a:pt x="0" y="17746"/>
              </a:moveTo>
              <a:lnTo>
                <a:pt x="133500" y="177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dirty="0"/>
        </a:p>
      </dsp:txBody>
      <dsp:txXfrm rot="10800000">
        <a:off x="4111635" y="3745926"/>
        <a:ext cx="6675" cy="6675"/>
      </dsp:txXfrm>
    </dsp:sp>
    <dsp:sp modelId="{46BAF782-9841-4B73-9BF3-FC054047ACF1}">
      <dsp:nvSpPr>
        <dsp:cNvPr id="0" name=""/>
        <dsp:cNvSpPr/>
      </dsp:nvSpPr>
      <dsp:spPr>
        <a:xfrm>
          <a:off x="3309730" y="3816005"/>
          <a:ext cx="1602661" cy="1602661"/>
        </a:xfrm>
        <a:prstGeom prst="ellipse">
          <a:avLst/>
        </a:prstGeom>
        <a:blipFill rotWithShape="0">
          <a:blip xmlns:r="http://schemas.openxmlformats.org/officeDocument/2006/relationships" r:embed="rId3"/>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de-DE" sz="6500" kern="1200" dirty="0">
            <a:solidFill>
              <a:sysClr val="window" lastClr="FFFFFF"/>
            </a:solidFill>
            <a:latin typeface="Calibri" panose="020F0502020204030204"/>
            <a:ea typeface="+mn-ea"/>
            <a:cs typeface="+mn-cs"/>
          </a:endParaRPr>
        </a:p>
      </dsp:txBody>
      <dsp:txXfrm>
        <a:off x="3544434" y="4050709"/>
        <a:ext cx="1133253" cy="1133253"/>
      </dsp:txXfrm>
    </dsp:sp>
    <dsp:sp modelId="{CE2666B8-751F-4B05-B29A-105E377D921B}">
      <dsp:nvSpPr>
        <dsp:cNvPr id="0" name=""/>
        <dsp:cNvSpPr/>
      </dsp:nvSpPr>
      <dsp:spPr>
        <a:xfrm rot="8576251">
          <a:off x="3110751" y="3469980"/>
          <a:ext cx="410114" cy="35492"/>
        </a:xfrm>
        <a:custGeom>
          <a:avLst/>
          <a:gdLst/>
          <a:ahLst/>
          <a:cxnLst/>
          <a:rect l="0" t="0" r="0" b="0"/>
          <a:pathLst>
            <a:path>
              <a:moveTo>
                <a:pt x="0" y="16525"/>
              </a:moveTo>
              <a:lnTo>
                <a:pt x="451266" y="16525"/>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dirty="0">
            <a:solidFill>
              <a:sysClr val="windowText" lastClr="000000">
                <a:hueOff val="0"/>
                <a:satOff val="0"/>
                <a:lumOff val="0"/>
                <a:alphaOff val="0"/>
              </a:sysClr>
            </a:solidFill>
            <a:latin typeface="Calibri" panose="020F0502020204030204"/>
            <a:ea typeface="+mn-ea"/>
            <a:cs typeface="+mn-cs"/>
          </a:endParaRPr>
        </a:p>
      </dsp:txBody>
      <dsp:txXfrm rot="10800000">
        <a:off x="3330168" y="3489728"/>
        <a:ext cx="0" cy="0"/>
      </dsp:txXfrm>
    </dsp:sp>
    <dsp:sp modelId="{5462712C-98BF-4E01-8F0E-FBA03C647F4B}">
      <dsp:nvSpPr>
        <dsp:cNvPr id="0" name=""/>
        <dsp:cNvSpPr/>
      </dsp:nvSpPr>
      <dsp:spPr>
        <a:xfrm>
          <a:off x="1711401" y="3292931"/>
          <a:ext cx="1602661" cy="1602661"/>
        </a:xfrm>
        <a:prstGeom prst="ellipse">
          <a:avLst/>
        </a:prstGeom>
        <a:blipFill rotWithShape="0">
          <a:blip xmlns:r="http://schemas.openxmlformats.org/officeDocument/2006/relationships" r:embed="rId4"/>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de-DE" sz="6500" kern="1200" dirty="0">
            <a:solidFill>
              <a:sysClr val="window" lastClr="FFFFFF"/>
            </a:solidFill>
            <a:latin typeface="Calibri" panose="020F0502020204030204"/>
            <a:ea typeface="+mn-ea"/>
            <a:cs typeface="+mn-cs"/>
          </a:endParaRPr>
        </a:p>
      </dsp:txBody>
      <dsp:txXfrm>
        <a:off x="1946105" y="3527635"/>
        <a:ext cx="1133253" cy="1133253"/>
      </dsp:txXfrm>
    </dsp:sp>
    <dsp:sp modelId="{D4C4E831-8A14-4533-B380-F8221FF75BAB}">
      <dsp:nvSpPr>
        <dsp:cNvPr id="0" name=""/>
        <dsp:cNvSpPr/>
      </dsp:nvSpPr>
      <dsp:spPr>
        <a:xfrm rot="11488929">
          <a:off x="2876845" y="2658009"/>
          <a:ext cx="461362" cy="35492"/>
        </a:xfrm>
        <a:custGeom>
          <a:avLst/>
          <a:gdLst/>
          <a:ahLst/>
          <a:cxnLst/>
          <a:rect l="0" t="0" r="0" b="0"/>
          <a:pathLst>
            <a:path>
              <a:moveTo>
                <a:pt x="0" y="16525"/>
              </a:moveTo>
              <a:lnTo>
                <a:pt x="451266" y="16525"/>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dirty="0">
            <a:solidFill>
              <a:sysClr val="windowText" lastClr="000000">
                <a:hueOff val="0"/>
                <a:satOff val="0"/>
                <a:lumOff val="0"/>
                <a:alphaOff val="0"/>
              </a:sysClr>
            </a:solidFill>
            <a:latin typeface="Calibri" panose="020F0502020204030204"/>
            <a:ea typeface="+mn-ea"/>
            <a:cs typeface="+mn-cs"/>
          </a:endParaRPr>
        </a:p>
      </dsp:txBody>
      <dsp:txXfrm rot="10800000">
        <a:off x="3116533" y="2689354"/>
        <a:ext cx="0" cy="0"/>
      </dsp:txXfrm>
    </dsp:sp>
    <dsp:sp modelId="{D3EF555B-FEA2-48BA-9A49-EEEF15326060}">
      <dsp:nvSpPr>
        <dsp:cNvPr id="0" name=""/>
        <dsp:cNvSpPr/>
      </dsp:nvSpPr>
      <dsp:spPr>
        <a:xfrm>
          <a:off x="1294837" y="1668989"/>
          <a:ext cx="1602661" cy="1602661"/>
        </a:xfrm>
        <a:prstGeom prst="ellipse">
          <a:avLst/>
        </a:prstGeom>
        <a:blipFill rotWithShape="0">
          <a:blip xmlns:r="http://schemas.openxmlformats.org/officeDocument/2006/relationships" r:embed="rId5"/>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de-DE" sz="6500" kern="1200" dirty="0">
            <a:solidFill>
              <a:sysClr val="window" lastClr="FFFFFF"/>
            </a:solidFill>
            <a:latin typeface="Calibri" panose="020F0502020204030204"/>
            <a:ea typeface="+mn-ea"/>
            <a:cs typeface="+mn-cs"/>
          </a:endParaRPr>
        </a:p>
      </dsp:txBody>
      <dsp:txXfrm>
        <a:off x="1529541" y="1903693"/>
        <a:ext cx="1133253" cy="1133253"/>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5FA29177-AA07-4256-8D29-4B68391600CA}" type="datetimeFigureOut">
              <a:rPr lang="de-DE" smtClean="0"/>
              <a:t>16.05.2021</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2BE9AD95-7031-45AE-9384-03EAC92E68EC}" type="slidenum">
              <a:rPr lang="de-DE" smtClean="0"/>
              <a:t>‹Nr.›</a:t>
            </a:fld>
            <a:endParaRPr lang="de-DE" dirty="0"/>
          </a:p>
        </p:txBody>
      </p:sp>
    </p:spTree>
    <p:extLst>
      <p:ext uri="{BB962C8B-B14F-4D97-AF65-F5344CB8AC3E}">
        <p14:creationId xmlns:p14="http://schemas.microsoft.com/office/powerpoint/2010/main" val="1257856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FA29177-AA07-4256-8D29-4B68391600CA}" type="datetimeFigureOut">
              <a:rPr lang="de-DE" smtClean="0"/>
              <a:t>16.05.2021</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2BE9AD95-7031-45AE-9384-03EAC92E68EC}" type="slidenum">
              <a:rPr lang="de-DE" smtClean="0"/>
              <a:t>‹Nr.›</a:t>
            </a:fld>
            <a:endParaRPr lang="de-DE" dirty="0"/>
          </a:p>
        </p:txBody>
      </p:sp>
    </p:spTree>
    <p:extLst>
      <p:ext uri="{BB962C8B-B14F-4D97-AF65-F5344CB8AC3E}">
        <p14:creationId xmlns:p14="http://schemas.microsoft.com/office/powerpoint/2010/main" val="696651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FA29177-AA07-4256-8D29-4B68391600CA}" type="datetimeFigureOut">
              <a:rPr lang="de-DE" smtClean="0"/>
              <a:t>16.05.2021</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2BE9AD95-7031-45AE-9384-03EAC92E68EC}" type="slidenum">
              <a:rPr lang="de-DE" smtClean="0"/>
              <a:t>‹Nr.›</a:t>
            </a:fld>
            <a:endParaRPr lang="de-DE" dirty="0"/>
          </a:p>
        </p:txBody>
      </p:sp>
    </p:spTree>
    <p:extLst>
      <p:ext uri="{BB962C8B-B14F-4D97-AF65-F5344CB8AC3E}">
        <p14:creationId xmlns:p14="http://schemas.microsoft.com/office/powerpoint/2010/main" val="2267440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FA29177-AA07-4256-8D29-4B68391600CA}" type="datetimeFigureOut">
              <a:rPr lang="de-DE" smtClean="0"/>
              <a:t>16.05.2021</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2BE9AD95-7031-45AE-9384-03EAC92E68EC}" type="slidenum">
              <a:rPr lang="de-DE" smtClean="0"/>
              <a:t>‹Nr.›</a:t>
            </a:fld>
            <a:endParaRPr lang="de-DE" dirty="0"/>
          </a:p>
        </p:txBody>
      </p:sp>
    </p:spTree>
    <p:extLst>
      <p:ext uri="{BB962C8B-B14F-4D97-AF65-F5344CB8AC3E}">
        <p14:creationId xmlns:p14="http://schemas.microsoft.com/office/powerpoint/2010/main" val="2870750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fld id="{5FA29177-AA07-4256-8D29-4B68391600CA}" type="datetimeFigureOut">
              <a:rPr lang="de-DE" smtClean="0"/>
              <a:t>16.05.2021</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2BE9AD95-7031-45AE-9384-03EAC92E68EC}" type="slidenum">
              <a:rPr lang="de-DE" smtClean="0"/>
              <a:t>‹Nr.›</a:t>
            </a:fld>
            <a:endParaRPr lang="de-DE" dirty="0"/>
          </a:p>
        </p:txBody>
      </p:sp>
    </p:spTree>
    <p:extLst>
      <p:ext uri="{BB962C8B-B14F-4D97-AF65-F5344CB8AC3E}">
        <p14:creationId xmlns:p14="http://schemas.microsoft.com/office/powerpoint/2010/main" val="1541663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5FA29177-AA07-4256-8D29-4B68391600CA}" type="datetimeFigureOut">
              <a:rPr lang="de-DE" smtClean="0"/>
              <a:t>16.05.2021</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2BE9AD95-7031-45AE-9384-03EAC92E68EC}" type="slidenum">
              <a:rPr lang="de-DE" smtClean="0"/>
              <a:t>‹Nr.›</a:t>
            </a:fld>
            <a:endParaRPr lang="de-DE" dirty="0"/>
          </a:p>
        </p:txBody>
      </p:sp>
    </p:spTree>
    <p:extLst>
      <p:ext uri="{BB962C8B-B14F-4D97-AF65-F5344CB8AC3E}">
        <p14:creationId xmlns:p14="http://schemas.microsoft.com/office/powerpoint/2010/main" val="1676870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5FA29177-AA07-4256-8D29-4B68391600CA}" type="datetimeFigureOut">
              <a:rPr lang="de-DE" smtClean="0"/>
              <a:t>16.05.2021</a:t>
            </a:fld>
            <a:endParaRPr lang="de-DE" dirty="0"/>
          </a:p>
        </p:txBody>
      </p:sp>
      <p:sp>
        <p:nvSpPr>
          <p:cNvPr id="8" name="Fußzeilenplatzhalter 7"/>
          <p:cNvSpPr>
            <a:spLocks noGrp="1"/>
          </p:cNvSpPr>
          <p:nvPr>
            <p:ph type="ftr" sz="quarter" idx="11"/>
          </p:nvPr>
        </p:nvSpPr>
        <p:spPr/>
        <p:txBody>
          <a:bodyPr/>
          <a:lstStyle/>
          <a:p>
            <a:endParaRPr lang="de-DE" dirty="0"/>
          </a:p>
        </p:txBody>
      </p:sp>
      <p:sp>
        <p:nvSpPr>
          <p:cNvPr id="9" name="Foliennummernplatzhalter 8"/>
          <p:cNvSpPr>
            <a:spLocks noGrp="1"/>
          </p:cNvSpPr>
          <p:nvPr>
            <p:ph type="sldNum" sz="quarter" idx="12"/>
          </p:nvPr>
        </p:nvSpPr>
        <p:spPr/>
        <p:txBody>
          <a:bodyPr/>
          <a:lstStyle/>
          <a:p>
            <a:fld id="{2BE9AD95-7031-45AE-9384-03EAC92E68EC}" type="slidenum">
              <a:rPr lang="de-DE" smtClean="0"/>
              <a:t>‹Nr.›</a:t>
            </a:fld>
            <a:endParaRPr lang="de-DE" dirty="0"/>
          </a:p>
        </p:txBody>
      </p:sp>
    </p:spTree>
    <p:extLst>
      <p:ext uri="{BB962C8B-B14F-4D97-AF65-F5344CB8AC3E}">
        <p14:creationId xmlns:p14="http://schemas.microsoft.com/office/powerpoint/2010/main" val="3253389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5FA29177-AA07-4256-8D29-4B68391600CA}" type="datetimeFigureOut">
              <a:rPr lang="de-DE" smtClean="0"/>
              <a:t>16.05.2021</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2BE9AD95-7031-45AE-9384-03EAC92E68EC}" type="slidenum">
              <a:rPr lang="de-DE" smtClean="0"/>
              <a:t>‹Nr.›</a:t>
            </a:fld>
            <a:endParaRPr lang="de-DE" dirty="0"/>
          </a:p>
        </p:txBody>
      </p:sp>
    </p:spTree>
    <p:extLst>
      <p:ext uri="{BB962C8B-B14F-4D97-AF65-F5344CB8AC3E}">
        <p14:creationId xmlns:p14="http://schemas.microsoft.com/office/powerpoint/2010/main" val="1709293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FA29177-AA07-4256-8D29-4B68391600CA}" type="datetimeFigureOut">
              <a:rPr lang="de-DE" smtClean="0"/>
              <a:t>16.05.2021</a:t>
            </a:fld>
            <a:endParaRPr lang="de-DE" dirty="0"/>
          </a:p>
        </p:txBody>
      </p:sp>
      <p:sp>
        <p:nvSpPr>
          <p:cNvPr id="3" name="Fußzeilenplatzhalter 2"/>
          <p:cNvSpPr>
            <a:spLocks noGrp="1"/>
          </p:cNvSpPr>
          <p:nvPr>
            <p:ph type="ftr" sz="quarter" idx="11"/>
          </p:nvPr>
        </p:nvSpPr>
        <p:spPr/>
        <p:txBody>
          <a:bodyPr/>
          <a:lstStyle/>
          <a:p>
            <a:endParaRPr lang="de-DE" dirty="0"/>
          </a:p>
        </p:txBody>
      </p:sp>
      <p:sp>
        <p:nvSpPr>
          <p:cNvPr id="4" name="Foliennummernplatzhalter 3"/>
          <p:cNvSpPr>
            <a:spLocks noGrp="1"/>
          </p:cNvSpPr>
          <p:nvPr>
            <p:ph type="sldNum" sz="quarter" idx="12"/>
          </p:nvPr>
        </p:nvSpPr>
        <p:spPr/>
        <p:txBody>
          <a:bodyPr/>
          <a:lstStyle/>
          <a:p>
            <a:fld id="{2BE9AD95-7031-45AE-9384-03EAC92E68EC}" type="slidenum">
              <a:rPr lang="de-DE" smtClean="0"/>
              <a:t>‹Nr.›</a:t>
            </a:fld>
            <a:endParaRPr lang="de-DE" dirty="0"/>
          </a:p>
        </p:txBody>
      </p:sp>
    </p:spTree>
    <p:extLst>
      <p:ext uri="{BB962C8B-B14F-4D97-AF65-F5344CB8AC3E}">
        <p14:creationId xmlns:p14="http://schemas.microsoft.com/office/powerpoint/2010/main" val="1836545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5FA29177-AA07-4256-8D29-4B68391600CA}" type="datetimeFigureOut">
              <a:rPr lang="de-DE" smtClean="0"/>
              <a:t>16.05.2021</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2BE9AD95-7031-45AE-9384-03EAC92E68EC}" type="slidenum">
              <a:rPr lang="de-DE" smtClean="0"/>
              <a:t>‹Nr.›</a:t>
            </a:fld>
            <a:endParaRPr lang="de-DE" dirty="0"/>
          </a:p>
        </p:txBody>
      </p:sp>
    </p:spTree>
    <p:extLst>
      <p:ext uri="{BB962C8B-B14F-4D97-AF65-F5344CB8AC3E}">
        <p14:creationId xmlns:p14="http://schemas.microsoft.com/office/powerpoint/2010/main" val="2760406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5FA29177-AA07-4256-8D29-4B68391600CA}" type="datetimeFigureOut">
              <a:rPr lang="de-DE" smtClean="0"/>
              <a:t>16.05.2021</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2BE9AD95-7031-45AE-9384-03EAC92E68EC}" type="slidenum">
              <a:rPr lang="de-DE" smtClean="0"/>
              <a:t>‹Nr.›</a:t>
            </a:fld>
            <a:endParaRPr lang="de-DE" dirty="0"/>
          </a:p>
        </p:txBody>
      </p:sp>
    </p:spTree>
    <p:extLst>
      <p:ext uri="{BB962C8B-B14F-4D97-AF65-F5344CB8AC3E}">
        <p14:creationId xmlns:p14="http://schemas.microsoft.com/office/powerpoint/2010/main" val="2926765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29177-AA07-4256-8D29-4B68391600CA}" type="datetimeFigureOut">
              <a:rPr lang="de-DE" smtClean="0"/>
              <a:t>16.05.2021</a:t>
            </a:fld>
            <a:endParaRPr lang="de-DE" dirty="0"/>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E9AD95-7031-45AE-9384-03EAC92E68EC}" type="slidenum">
              <a:rPr lang="de-DE" smtClean="0"/>
              <a:t>‹Nr.›</a:t>
            </a:fld>
            <a:endParaRPr lang="de-DE" dirty="0"/>
          </a:p>
        </p:txBody>
      </p:sp>
    </p:spTree>
    <p:extLst>
      <p:ext uri="{BB962C8B-B14F-4D97-AF65-F5344CB8AC3E}">
        <p14:creationId xmlns:p14="http://schemas.microsoft.com/office/powerpoint/2010/main" val="2212043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b="1" dirty="0" smtClean="0">
                <a:latin typeface="Trebuchet MS" panose="020B0603020202020204" pitchFamily="34" charset="0"/>
              </a:rPr>
              <a:t>Info: Kosmetika</a:t>
            </a:r>
            <a:endParaRPr lang="de-DE" sz="3600" b="1" dirty="0">
              <a:latin typeface="Trebuchet MS" panose="020B0603020202020204" pitchFamily="34" charset="0"/>
            </a:endParaRPr>
          </a:p>
        </p:txBody>
      </p:sp>
      <p:sp>
        <p:nvSpPr>
          <p:cNvPr id="3" name="Inhaltsplatzhalter 2"/>
          <p:cNvSpPr>
            <a:spLocks noGrp="1"/>
          </p:cNvSpPr>
          <p:nvPr>
            <p:ph idx="1"/>
          </p:nvPr>
        </p:nvSpPr>
        <p:spPr/>
        <p:txBody>
          <a:bodyPr>
            <a:normAutofit/>
          </a:bodyPr>
          <a:lstStyle/>
          <a:p>
            <a:pPr marL="0" indent="0">
              <a:buNone/>
            </a:pPr>
            <a:r>
              <a:rPr lang="de-DE" sz="2400" dirty="0" smtClean="0">
                <a:latin typeface="Trebuchet MS" panose="020B0603020202020204" pitchFamily="34" charset="0"/>
              </a:rPr>
              <a:t>Kosmetika sind Körper- und Schönheitspflegeprodukte. Hierzu zählen zum Beispiel Cremes, Peeling, Wimperntusche oder Lippenstift. </a:t>
            </a:r>
            <a:endParaRPr lang="de-DE" sz="2400" dirty="0">
              <a:latin typeface="Trebuchet MS" panose="020B0603020202020204" pitchFamily="34" charset="0"/>
            </a:endParaRPr>
          </a:p>
        </p:txBody>
      </p:sp>
      <p:graphicFrame>
        <p:nvGraphicFramePr>
          <p:cNvPr id="4" name="Diagramm 3"/>
          <p:cNvGraphicFramePr/>
          <p:nvPr>
            <p:extLst>
              <p:ext uri="{D42A27DB-BD31-4B8C-83A1-F6EECF244321}">
                <p14:modId xmlns:p14="http://schemas.microsoft.com/office/powerpoint/2010/main" val="1840188187"/>
              </p:ext>
            </p:extLst>
          </p:nvPr>
        </p:nvGraphicFramePr>
        <p:xfrm>
          <a:off x="2032000" y="129196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Grafik 4"/>
          <p:cNvPicPr>
            <a:picLocks noChangeAspect="1"/>
          </p:cNvPicPr>
          <p:nvPr/>
        </p:nvPicPr>
        <p:blipFill>
          <a:blip r:embed="rId7"/>
          <a:stretch>
            <a:fillRect/>
          </a:stretch>
        </p:blipFill>
        <p:spPr>
          <a:xfrm>
            <a:off x="8455164" y="202092"/>
            <a:ext cx="3614874" cy="1488596"/>
          </a:xfrm>
          <a:prstGeom prst="rect">
            <a:avLst/>
          </a:prstGeom>
        </p:spPr>
      </p:pic>
    </p:spTree>
    <p:extLst>
      <p:ext uri="{BB962C8B-B14F-4D97-AF65-F5344CB8AC3E}">
        <p14:creationId xmlns:p14="http://schemas.microsoft.com/office/powerpoint/2010/main" val="393710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b="1" dirty="0" smtClean="0">
                <a:latin typeface="Trebuchet MS" panose="020B0603020202020204" pitchFamily="34" charset="0"/>
              </a:rPr>
              <a:t>Info: Peeling</a:t>
            </a:r>
            <a:endParaRPr lang="de-DE" sz="3600" b="1" dirty="0">
              <a:latin typeface="Trebuchet MS" panose="020B0603020202020204" pitchFamily="34" charset="0"/>
            </a:endParaRPr>
          </a:p>
        </p:txBody>
      </p:sp>
      <p:sp>
        <p:nvSpPr>
          <p:cNvPr id="3" name="Inhaltsplatzhalter 2"/>
          <p:cNvSpPr>
            <a:spLocks noGrp="1"/>
          </p:cNvSpPr>
          <p:nvPr>
            <p:ph idx="1"/>
          </p:nvPr>
        </p:nvSpPr>
        <p:spPr/>
        <p:txBody>
          <a:bodyPr/>
          <a:lstStyle/>
          <a:p>
            <a:r>
              <a:rPr lang="de-DE" sz="2400" dirty="0" smtClean="0">
                <a:latin typeface="Trebuchet MS" panose="020B0603020202020204" pitchFamily="34" charset="0"/>
              </a:rPr>
              <a:t>Peeling ist ein Kosmetikprodukt, das zur Reinigung der Haut benutzt wird. Hierfür enthält das Peeling kleine Partikel (Schleifmittel), die die Haut von Unreinheiten befreien, wenn man sie mit der Hand über die Haut streicht. </a:t>
            </a:r>
          </a:p>
          <a:p>
            <a:r>
              <a:rPr lang="de-DE" sz="2400" dirty="0" smtClean="0">
                <a:latin typeface="Trebuchet MS" panose="020B0603020202020204" pitchFamily="34" charset="0"/>
              </a:rPr>
              <a:t>Die Schleifpartikel können natürlich oder künstlich sein:</a:t>
            </a:r>
          </a:p>
          <a:p>
            <a:pPr marL="0" indent="0">
              <a:buNone/>
            </a:pPr>
            <a:r>
              <a:rPr lang="de-DE" sz="2400" dirty="0">
                <a:latin typeface="Trebuchet MS" panose="020B0603020202020204" pitchFamily="34" charset="0"/>
              </a:rPr>
              <a:t>	</a:t>
            </a:r>
            <a:r>
              <a:rPr lang="de-DE" sz="2400" dirty="0" smtClean="0">
                <a:latin typeface="Trebuchet MS" panose="020B0603020202020204" pitchFamily="34" charset="0"/>
              </a:rPr>
              <a:t>Natürliche Schleifmittel: Meersalz, Kaffee</a:t>
            </a:r>
          </a:p>
          <a:p>
            <a:pPr marL="0" indent="0">
              <a:buNone/>
            </a:pPr>
            <a:r>
              <a:rPr lang="de-DE" sz="2400" dirty="0">
                <a:latin typeface="Trebuchet MS" panose="020B0603020202020204" pitchFamily="34" charset="0"/>
              </a:rPr>
              <a:t>	</a:t>
            </a:r>
            <a:r>
              <a:rPr lang="de-DE" sz="2400" dirty="0" smtClean="0">
                <a:latin typeface="Trebuchet MS" panose="020B0603020202020204" pitchFamily="34" charset="0"/>
              </a:rPr>
              <a:t>Künstliche Schleifmittel: Mikroplastik (z.B. Polyethylen)</a:t>
            </a:r>
          </a:p>
          <a:p>
            <a:r>
              <a:rPr lang="de-DE" sz="2400" dirty="0" smtClean="0">
                <a:latin typeface="Trebuchet MS" panose="020B0603020202020204" pitchFamily="34" charset="0"/>
              </a:rPr>
              <a:t>In Kosmetika werden Mikroplastikpartikel verwendet, weil sie gut reinigen und günstig sind</a:t>
            </a:r>
            <a:r>
              <a:rPr lang="de-DE" dirty="0" smtClean="0">
                <a:latin typeface="Trebuchet MS" panose="020B0603020202020204" pitchFamily="34" charset="0"/>
              </a:rPr>
              <a:t>.</a:t>
            </a:r>
            <a:endParaRPr lang="de-DE" dirty="0">
              <a:latin typeface="Trebuchet MS" panose="020B0603020202020204" pitchFamily="34" charset="0"/>
            </a:endParaRPr>
          </a:p>
        </p:txBody>
      </p:sp>
      <p:pic>
        <p:nvPicPr>
          <p:cNvPr id="4" name="Grafik 3"/>
          <p:cNvPicPr>
            <a:picLocks noChangeAspect="1"/>
          </p:cNvPicPr>
          <p:nvPr/>
        </p:nvPicPr>
        <p:blipFill>
          <a:blip r:embed="rId2"/>
          <a:stretch>
            <a:fillRect/>
          </a:stretch>
        </p:blipFill>
        <p:spPr>
          <a:xfrm>
            <a:off x="8455164" y="202092"/>
            <a:ext cx="3614874" cy="1488596"/>
          </a:xfrm>
          <a:prstGeom prst="rect">
            <a:avLst/>
          </a:prstGeom>
        </p:spPr>
      </p:pic>
    </p:spTree>
    <p:extLst>
      <p:ext uri="{BB962C8B-B14F-4D97-AF65-F5344CB8AC3E}">
        <p14:creationId xmlns:p14="http://schemas.microsoft.com/office/powerpoint/2010/main" val="46525127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104</Words>
  <Application>Microsoft Office PowerPoint</Application>
  <PresentationFormat>Breitbild</PresentationFormat>
  <Paragraphs>9</Paragraphs>
  <Slides>2</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vt:i4>
      </vt:variant>
    </vt:vector>
  </HeadingPairs>
  <TitlesOfParts>
    <vt:vector size="7" baseType="lpstr">
      <vt:lpstr>Arial</vt:lpstr>
      <vt:lpstr>Calibri</vt:lpstr>
      <vt:lpstr>Calibri Light</vt:lpstr>
      <vt:lpstr>Trebuchet MS</vt:lpstr>
      <vt:lpstr>Office</vt:lpstr>
      <vt:lpstr>Info: Kosmetika</vt:lpstr>
      <vt:lpstr>Info: Peeling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bt305302</dc:creator>
  <cp:lastModifiedBy>Patricia Raab</cp:lastModifiedBy>
  <cp:revision>14</cp:revision>
  <dcterms:created xsi:type="dcterms:W3CDTF">2019-12-15T11:42:01Z</dcterms:created>
  <dcterms:modified xsi:type="dcterms:W3CDTF">2021-05-16T14:18:17Z</dcterms:modified>
</cp:coreProperties>
</file>