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"/>
  </p:handoutMasterIdLst>
  <p:sldIdLst>
    <p:sldId id="263" r:id="rId2"/>
    <p:sldId id="260" r:id="rId3"/>
  </p:sldIdLst>
  <p:sldSz cx="12192000" cy="685800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 snapToGrid="0">
      <p:cViewPr varScale="1">
        <p:scale>
          <a:sx n="84" d="100"/>
          <a:sy n="84" d="100"/>
        </p:scale>
        <p:origin x="506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665AEC-EFB6-48C0-AB3A-826ADE33676B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290E0E3-3619-4C61-8EEF-D9FC6DED7030}">
      <dgm:prSet phldrT="[Text]"/>
      <dgm:spPr>
        <a:xfrm>
          <a:off x="3317797" y="1963130"/>
          <a:ext cx="1492405" cy="1492405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de-DE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Textilien</a:t>
          </a:r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AAD81D1-8304-49CA-A90E-F619D86DFD6B}" type="parTrans" cxnId="{051F566B-D1DF-407E-9122-6000F2D36948}">
      <dgm:prSet/>
      <dgm:spPr/>
      <dgm:t>
        <a:bodyPr/>
        <a:lstStyle/>
        <a:p>
          <a:endParaRPr lang="de-DE"/>
        </a:p>
      </dgm:t>
    </dgm:pt>
    <dgm:pt modelId="{59A06AF6-A3C4-4AE1-BA60-BE5DCBF233EF}" type="sibTrans" cxnId="{051F566B-D1DF-407E-9122-6000F2D36948}">
      <dgm:prSet/>
      <dgm:spPr/>
      <dgm:t>
        <a:bodyPr/>
        <a:lstStyle/>
        <a:p>
          <a:endParaRPr lang="de-DE"/>
        </a:p>
      </dgm:t>
    </dgm:pt>
    <dgm:pt modelId="{F749E31E-B1D0-42B2-999B-07C50DFA81AA}">
      <dgm:prSet phldrT="[Text]"/>
      <dgm:spPr>
        <a:xfrm>
          <a:off x="3317797" y="19459"/>
          <a:ext cx="1492405" cy="14924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94CF777-6D7E-48E0-BFA6-1AA27942586A}" type="parTrans" cxnId="{57036350-A9B8-4E47-AA2C-82AEE2BC195C}">
      <dgm:prSet/>
      <dgm:spPr>
        <a:xfrm rot="16200000">
          <a:off x="3838366" y="1720972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EC3023F-32E7-41E5-8177-75675F7ED39C}" type="sibTrans" cxnId="{57036350-A9B8-4E47-AA2C-82AEE2BC195C}">
      <dgm:prSet/>
      <dgm:spPr/>
      <dgm:t>
        <a:bodyPr/>
        <a:lstStyle/>
        <a:p>
          <a:endParaRPr lang="de-DE"/>
        </a:p>
      </dgm:t>
    </dgm:pt>
    <dgm:pt modelId="{3FF1FD84-C1BC-4A80-8BE0-124AD059CAC8}">
      <dgm:prSet phldrT="[Text]"/>
      <dgm:spPr>
        <a:xfrm>
          <a:off x="5261469" y="1963130"/>
          <a:ext cx="1492405" cy="14924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5E74541-A694-44C9-A6F0-34E91F9200E4}" type="parTrans" cxnId="{09F0E0A5-1749-4A72-80DD-D229F56606A3}">
      <dgm:prSet/>
      <dgm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de-DE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B9C83AC-2947-4C60-9851-676DA52C88C3}" type="sibTrans" cxnId="{09F0E0A5-1749-4A72-80DD-D229F56606A3}">
      <dgm:prSet/>
      <dgm:spPr/>
      <dgm:t>
        <a:bodyPr/>
        <a:lstStyle/>
        <a:p>
          <a:endParaRPr lang="de-DE"/>
        </a:p>
      </dgm:t>
    </dgm:pt>
    <dgm:pt modelId="{594EAFB0-E764-4392-A51D-E8744DC96ABC}">
      <dgm:prSet phldrT="[Text]"/>
      <dgm:spPr>
        <a:xfrm>
          <a:off x="3317797" y="19459"/>
          <a:ext cx="1492405" cy="1492405"/>
        </a:xfr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BA744D1-2F7D-4D8A-B10C-7971DD125878}" type="parTrans" cxnId="{A2982C23-9BAC-4801-991F-0AD0F18C08BD}">
      <dgm:prSet/>
      <dgm:spPr/>
      <dgm:t>
        <a:bodyPr/>
        <a:lstStyle/>
        <a:p>
          <a:endParaRPr lang="de-DE"/>
        </a:p>
      </dgm:t>
    </dgm:pt>
    <dgm:pt modelId="{ED34186A-ACF2-4DFC-8A4F-EF34A252EA4E}" type="sibTrans" cxnId="{A2982C23-9BAC-4801-991F-0AD0F18C08BD}">
      <dgm:prSet/>
      <dgm:spPr/>
      <dgm:t>
        <a:bodyPr/>
        <a:lstStyle/>
        <a:p>
          <a:endParaRPr lang="de-DE"/>
        </a:p>
      </dgm:t>
    </dgm:pt>
    <dgm:pt modelId="{93951C69-1566-4C62-BE3B-C77EFDE9D84F}">
      <dgm:prSet phldrT="[Text]"/>
      <dgm:spPr>
        <a:xfrm>
          <a:off x="3317797" y="19459"/>
          <a:ext cx="1492405" cy="1492405"/>
        </a:xfr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de-DE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CA09A7F-3829-43B6-8326-228685BB9606}" type="parTrans" cxnId="{685193F8-E32B-48C0-8C23-69124374D7BB}">
      <dgm:prSet/>
      <dgm:spPr/>
      <dgm:t>
        <a:bodyPr/>
        <a:lstStyle/>
        <a:p>
          <a:endParaRPr lang="de-DE"/>
        </a:p>
      </dgm:t>
    </dgm:pt>
    <dgm:pt modelId="{A25A522F-D5D2-406E-ABA4-40241EA2D38B}" type="sibTrans" cxnId="{685193F8-E32B-48C0-8C23-69124374D7BB}">
      <dgm:prSet/>
      <dgm:spPr/>
      <dgm:t>
        <a:bodyPr/>
        <a:lstStyle/>
        <a:p>
          <a:endParaRPr lang="de-DE"/>
        </a:p>
      </dgm:t>
    </dgm:pt>
    <dgm:pt modelId="{D88DDE15-9AB5-4160-A859-DE456E2585C1}" type="pres">
      <dgm:prSet presAssocID="{09665AEC-EFB6-48C0-AB3A-826ADE33676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B1DB1844-2058-4D1E-8496-65996125E44B}" type="pres">
      <dgm:prSet presAssocID="{0290E0E3-3619-4C61-8EEF-D9FC6DED7030}" presName="centerShape" presStyleLbl="node0" presStyleIdx="0" presStyleCnt="1"/>
      <dgm:spPr/>
      <dgm:t>
        <a:bodyPr/>
        <a:lstStyle/>
        <a:p>
          <a:endParaRPr lang="de-DE"/>
        </a:p>
      </dgm:t>
    </dgm:pt>
    <dgm:pt modelId="{EFBC86D7-C899-4C2F-A6BC-E30875801A3F}" type="pres">
      <dgm:prSet presAssocID="{7BA744D1-2F7D-4D8A-B10C-7971DD125878}" presName="Name9" presStyleLbl="parChTrans1D2" presStyleIdx="0" presStyleCnt="4"/>
      <dgm:spPr/>
      <dgm:t>
        <a:bodyPr/>
        <a:lstStyle/>
        <a:p>
          <a:endParaRPr lang="de-DE"/>
        </a:p>
      </dgm:t>
    </dgm:pt>
    <dgm:pt modelId="{3791FD2A-2AAB-4F45-B06B-335607E10BB9}" type="pres">
      <dgm:prSet presAssocID="{7BA744D1-2F7D-4D8A-B10C-7971DD125878}" presName="connTx" presStyleLbl="parChTrans1D2" presStyleIdx="0" presStyleCnt="4"/>
      <dgm:spPr/>
      <dgm:t>
        <a:bodyPr/>
        <a:lstStyle/>
        <a:p>
          <a:endParaRPr lang="de-DE"/>
        </a:p>
      </dgm:t>
    </dgm:pt>
    <dgm:pt modelId="{07898EF4-0E50-4BB8-9351-D376A7B001C4}" type="pres">
      <dgm:prSet presAssocID="{594EAFB0-E764-4392-A51D-E8744DC96ABC}" presName="node" presStyleLbl="node1" presStyleIdx="0" presStyleCnt="4" custRadScaleRad="101109" custRadScaleInc="21178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e-DE"/>
        </a:p>
      </dgm:t>
    </dgm:pt>
    <dgm:pt modelId="{3E70C411-54E7-4819-B669-819DC4A9D5E7}" type="pres">
      <dgm:prSet presAssocID="{6CA09A7F-3829-43B6-8326-228685BB9606}" presName="Name9" presStyleLbl="parChTrans1D2" presStyleIdx="1" presStyleCnt="4"/>
      <dgm:spPr/>
      <dgm:t>
        <a:bodyPr/>
        <a:lstStyle/>
        <a:p>
          <a:endParaRPr lang="de-DE"/>
        </a:p>
      </dgm:t>
    </dgm:pt>
    <dgm:pt modelId="{2B25136D-AF09-4F1E-8D07-BFEDCA6446C6}" type="pres">
      <dgm:prSet presAssocID="{6CA09A7F-3829-43B6-8326-228685BB9606}" presName="connTx" presStyleLbl="parChTrans1D2" presStyleIdx="1" presStyleCnt="4"/>
      <dgm:spPr/>
      <dgm:t>
        <a:bodyPr/>
        <a:lstStyle/>
        <a:p>
          <a:endParaRPr lang="de-DE"/>
        </a:p>
      </dgm:t>
    </dgm:pt>
    <dgm:pt modelId="{E71EA259-27FB-4FCE-A7BA-6A53FBEA77B4}" type="pres">
      <dgm:prSet presAssocID="{93951C69-1566-4C62-BE3B-C77EFDE9D84F}" presName="node" presStyleLbl="node1" presStyleIdx="1" presStyleCnt="4" custRadScaleRad="102132" custRadScaleInc="13332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de-DE"/>
        </a:p>
      </dgm:t>
    </dgm:pt>
    <dgm:pt modelId="{CE2666B8-751F-4B05-B29A-105E377D921B}" type="pres">
      <dgm:prSet presAssocID="{E94CF777-6D7E-48E0-BFA6-1AA27942586A}" presName="Name9" presStyleLbl="parChTrans1D2" presStyleIdx="2" presStyleCnt="4"/>
      <dgm:spPr/>
      <dgm:t>
        <a:bodyPr/>
        <a:lstStyle/>
        <a:p>
          <a:endParaRPr lang="de-DE"/>
        </a:p>
      </dgm:t>
    </dgm:pt>
    <dgm:pt modelId="{B01C9FED-E00A-4ED8-9C07-278B97239A2F}" type="pres">
      <dgm:prSet presAssocID="{E94CF777-6D7E-48E0-BFA6-1AA27942586A}" presName="connTx" presStyleLbl="parChTrans1D2" presStyleIdx="2" presStyleCnt="4"/>
      <dgm:spPr/>
      <dgm:t>
        <a:bodyPr/>
        <a:lstStyle/>
        <a:p>
          <a:endParaRPr lang="de-DE"/>
        </a:p>
      </dgm:t>
    </dgm:pt>
    <dgm:pt modelId="{5462712C-98BF-4E01-8F0E-FBA03C647F4B}" type="pres">
      <dgm:prSet presAssocID="{F749E31E-B1D0-42B2-999B-07C50DFA81AA}" presName="node" presStyleLbl="node1" presStyleIdx="2" presStyleCnt="4" custRadScaleRad="100177" custRadScaleInc="5821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4C4E831-8A14-4533-B380-F8221FF75BAB}" type="pres">
      <dgm:prSet presAssocID="{C5E74541-A694-44C9-A6F0-34E91F9200E4}" presName="Name9" presStyleLbl="parChTrans1D2" presStyleIdx="3" presStyleCnt="4"/>
      <dgm:spPr/>
      <dgm:t>
        <a:bodyPr/>
        <a:lstStyle/>
        <a:p>
          <a:endParaRPr lang="de-DE"/>
        </a:p>
      </dgm:t>
    </dgm:pt>
    <dgm:pt modelId="{C26E9948-CA6F-45AB-B340-7DFB8B1BB7A0}" type="pres">
      <dgm:prSet presAssocID="{C5E74541-A694-44C9-A6F0-34E91F9200E4}" presName="connTx" presStyleLbl="parChTrans1D2" presStyleIdx="3" presStyleCnt="4"/>
      <dgm:spPr/>
      <dgm:t>
        <a:bodyPr/>
        <a:lstStyle/>
        <a:p>
          <a:endParaRPr lang="de-DE"/>
        </a:p>
      </dgm:t>
    </dgm:pt>
    <dgm:pt modelId="{D3EF555B-FEA2-48BA-9A49-EEEF15326060}" type="pres">
      <dgm:prSet presAssocID="{3FF1FD84-C1BC-4A80-8BE0-124AD059CAC8}" presName="node" presStyleLbl="node1" presStyleIdx="3" presStyleCnt="4" custRadScaleRad="100864" custRadScaleInc="-1667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51F566B-D1DF-407E-9122-6000F2D36948}" srcId="{09665AEC-EFB6-48C0-AB3A-826ADE33676B}" destId="{0290E0E3-3619-4C61-8EEF-D9FC6DED7030}" srcOrd="0" destOrd="0" parTransId="{EAAD81D1-8304-49CA-A90E-F619D86DFD6B}" sibTransId="{59A06AF6-A3C4-4AE1-BA60-BE5DCBF233EF}"/>
    <dgm:cxn modelId="{685193F8-E32B-48C0-8C23-69124374D7BB}" srcId="{0290E0E3-3619-4C61-8EEF-D9FC6DED7030}" destId="{93951C69-1566-4C62-BE3B-C77EFDE9D84F}" srcOrd="1" destOrd="0" parTransId="{6CA09A7F-3829-43B6-8326-228685BB9606}" sibTransId="{A25A522F-D5D2-406E-ABA4-40241EA2D38B}"/>
    <dgm:cxn modelId="{F02986AE-E09B-43F6-BD83-F90DEB81C486}" type="presOf" srcId="{C5E74541-A694-44C9-A6F0-34E91F9200E4}" destId="{C26E9948-CA6F-45AB-B340-7DFB8B1BB7A0}" srcOrd="1" destOrd="0" presId="urn:microsoft.com/office/officeart/2005/8/layout/radial1"/>
    <dgm:cxn modelId="{81565580-A23A-4BD7-9D15-86877538A3CC}" type="presOf" srcId="{7BA744D1-2F7D-4D8A-B10C-7971DD125878}" destId="{3791FD2A-2AAB-4F45-B06B-335607E10BB9}" srcOrd="1" destOrd="0" presId="urn:microsoft.com/office/officeart/2005/8/layout/radial1"/>
    <dgm:cxn modelId="{09F0E0A5-1749-4A72-80DD-D229F56606A3}" srcId="{0290E0E3-3619-4C61-8EEF-D9FC6DED7030}" destId="{3FF1FD84-C1BC-4A80-8BE0-124AD059CAC8}" srcOrd="3" destOrd="0" parTransId="{C5E74541-A694-44C9-A6F0-34E91F9200E4}" sibTransId="{AB9C83AC-2947-4C60-9851-676DA52C88C3}"/>
    <dgm:cxn modelId="{5A652A65-2954-4EAD-80C5-222B1D59EA65}" type="presOf" srcId="{6CA09A7F-3829-43B6-8326-228685BB9606}" destId="{3E70C411-54E7-4819-B669-819DC4A9D5E7}" srcOrd="0" destOrd="0" presId="urn:microsoft.com/office/officeart/2005/8/layout/radial1"/>
    <dgm:cxn modelId="{A2982C23-9BAC-4801-991F-0AD0F18C08BD}" srcId="{0290E0E3-3619-4C61-8EEF-D9FC6DED7030}" destId="{594EAFB0-E764-4392-A51D-E8744DC96ABC}" srcOrd="0" destOrd="0" parTransId="{7BA744D1-2F7D-4D8A-B10C-7971DD125878}" sibTransId="{ED34186A-ACF2-4DFC-8A4F-EF34A252EA4E}"/>
    <dgm:cxn modelId="{5875EA20-756D-418F-8DDA-E73280FCE2F0}" type="presOf" srcId="{0290E0E3-3619-4C61-8EEF-D9FC6DED7030}" destId="{B1DB1844-2058-4D1E-8496-65996125E44B}" srcOrd="0" destOrd="0" presId="urn:microsoft.com/office/officeart/2005/8/layout/radial1"/>
    <dgm:cxn modelId="{1F7FC81F-9CDD-491D-B1F6-7BDE381687B4}" type="presOf" srcId="{F749E31E-B1D0-42B2-999B-07C50DFA81AA}" destId="{5462712C-98BF-4E01-8F0E-FBA03C647F4B}" srcOrd="0" destOrd="0" presId="urn:microsoft.com/office/officeart/2005/8/layout/radial1"/>
    <dgm:cxn modelId="{1023A1E8-D0E1-48C5-93D4-4FEE65325F58}" type="presOf" srcId="{93951C69-1566-4C62-BE3B-C77EFDE9D84F}" destId="{E71EA259-27FB-4FCE-A7BA-6A53FBEA77B4}" srcOrd="0" destOrd="0" presId="urn:microsoft.com/office/officeart/2005/8/layout/radial1"/>
    <dgm:cxn modelId="{57036350-A9B8-4E47-AA2C-82AEE2BC195C}" srcId="{0290E0E3-3619-4C61-8EEF-D9FC6DED7030}" destId="{F749E31E-B1D0-42B2-999B-07C50DFA81AA}" srcOrd="2" destOrd="0" parTransId="{E94CF777-6D7E-48E0-BFA6-1AA27942586A}" sibTransId="{0EC3023F-32E7-41E5-8177-75675F7ED39C}"/>
    <dgm:cxn modelId="{249B54A8-D61C-4F5E-BE30-AAB97977920E}" type="presOf" srcId="{3FF1FD84-C1BC-4A80-8BE0-124AD059CAC8}" destId="{D3EF555B-FEA2-48BA-9A49-EEEF15326060}" srcOrd="0" destOrd="0" presId="urn:microsoft.com/office/officeart/2005/8/layout/radial1"/>
    <dgm:cxn modelId="{12011DC4-F1F7-4897-B946-8B3A49C3F84E}" type="presOf" srcId="{7BA744D1-2F7D-4D8A-B10C-7971DD125878}" destId="{EFBC86D7-C899-4C2F-A6BC-E30875801A3F}" srcOrd="0" destOrd="0" presId="urn:microsoft.com/office/officeart/2005/8/layout/radial1"/>
    <dgm:cxn modelId="{CCE58051-DB8E-47E0-BB2B-CBFA18131635}" type="presOf" srcId="{09665AEC-EFB6-48C0-AB3A-826ADE33676B}" destId="{D88DDE15-9AB5-4160-A859-DE456E2585C1}" srcOrd="0" destOrd="0" presId="urn:microsoft.com/office/officeart/2005/8/layout/radial1"/>
    <dgm:cxn modelId="{291191B5-9F2C-45F4-8981-1DE9FAD7E009}" type="presOf" srcId="{594EAFB0-E764-4392-A51D-E8744DC96ABC}" destId="{07898EF4-0E50-4BB8-9351-D376A7B001C4}" srcOrd="0" destOrd="0" presId="urn:microsoft.com/office/officeart/2005/8/layout/radial1"/>
    <dgm:cxn modelId="{DC80E858-A790-420F-965C-AA1B281FE682}" type="presOf" srcId="{E94CF777-6D7E-48E0-BFA6-1AA27942586A}" destId="{B01C9FED-E00A-4ED8-9C07-278B97239A2F}" srcOrd="1" destOrd="0" presId="urn:microsoft.com/office/officeart/2005/8/layout/radial1"/>
    <dgm:cxn modelId="{CBE46950-55F5-478F-9E25-8EDEB16F1478}" type="presOf" srcId="{6CA09A7F-3829-43B6-8326-228685BB9606}" destId="{2B25136D-AF09-4F1E-8D07-BFEDCA6446C6}" srcOrd="1" destOrd="0" presId="urn:microsoft.com/office/officeart/2005/8/layout/radial1"/>
    <dgm:cxn modelId="{700EF8AA-8ADB-4C2B-AA7C-6962C240E650}" type="presOf" srcId="{E94CF777-6D7E-48E0-BFA6-1AA27942586A}" destId="{CE2666B8-751F-4B05-B29A-105E377D921B}" srcOrd="0" destOrd="0" presId="urn:microsoft.com/office/officeart/2005/8/layout/radial1"/>
    <dgm:cxn modelId="{D8342B60-EE13-42E1-8E05-47FEE2B64B02}" type="presOf" srcId="{C5E74541-A694-44C9-A6F0-34E91F9200E4}" destId="{D4C4E831-8A14-4533-B380-F8221FF75BAB}" srcOrd="0" destOrd="0" presId="urn:microsoft.com/office/officeart/2005/8/layout/radial1"/>
    <dgm:cxn modelId="{C94AB3C4-3239-42AB-90AF-6749FA32435B}" type="presParOf" srcId="{D88DDE15-9AB5-4160-A859-DE456E2585C1}" destId="{B1DB1844-2058-4D1E-8496-65996125E44B}" srcOrd="0" destOrd="0" presId="urn:microsoft.com/office/officeart/2005/8/layout/radial1"/>
    <dgm:cxn modelId="{55A67AA9-3092-4F61-8441-1B5B3EE76CF8}" type="presParOf" srcId="{D88DDE15-9AB5-4160-A859-DE456E2585C1}" destId="{EFBC86D7-C899-4C2F-A6BC-E30875801A3F}" srcOrd="1" destOrd="0" presId="urn:microsoft.com/office/officeart/2005/8/layout/radial1"/>
    <dgm:cxn modelId="{243D4D5A-A9BA-4549-A2A2-F79A4A6B8F67}" type="presParOf" srcId="{EFBC86D7-C899-4C2F-A6BC-E30875801A3F}" destId="{3791FD2A-2AAB-4F45-B06B-335607E10BB9}" srcOrd="0" destOrd="0" presId="urn:microsoft.com/office/officeart/2005/8/layout/radial1"/>
    <dgm:cxn modelId="{1C5AA9BE-B4AE-4B0D-A4CA-2A6CAFB89066}" type="presParOf" srcId="{D88DDE15-9AB5-4160-A859-DE456E2585C1}" destId="{07898EF4-0E50-4BB8-9351-D376A7B001C4}" srcOrd="2" destOrd="0" presId="urn:microsoft.com/office/officeart/2005/8/layout/radial1"/>
    <dgm:cxn modelId="{52AD26E1-6CCE-439A-AD91-8C9704C68B6B}" type="presParOf" srcId="{D88DDE15-9AB5-4160-A859-DE456E2585C1}" destId="{3E70C411-54E7-4819-B669-819DC4A9D5E7}" srcOrd="3" destOrd="0" presId="urn:microsoft.com/office/officeart/2005/8/layout/radial1"/>
    <dgm:cxn modelId="{02941C2E-D39A-4C7A-8742-DF5B20F09254}" type="presParOf" srcId="{3E70C411-54E7-4819-B669-819DC4A9D5E7}" destId="{2B25136D-AF09-4F1E-8D07-BFEDCA6446C6}" srcOrd="0" destOrd="0" presId="urn:microsoft.com/office/officeart/2005/8/layout/radial1"/>
    <dgm:cxn modelId="{B98BD8D8-DEA5-40E3-9E42-2F9CC8A6AEC4}" type="presParOf" srcId="{D88DDE15-9AB5-4160-A859-DE456E2585C1}" destId="{E71EA259-27FB-4FCE-A7BA-6A53FBEA77B4}" srcOrd="4" destOrd="0" presId="urn:microsoft.com/office/officeart/2005/8/layout/radial1"/>
    <dgm:cxn modelId="{EE24FBE0-27B9-43EF-8216-BED612F26DB1}" type="presParOf" srcId="{D88DDE15-9AB5-4160-A859-DE456E2585C1}" destId="{CE2666B8-751F-4B05-B29A-105E377D921B}" srcOrd="5" destOrd="0" presId="urn:microsoft.com/office/officeart/2005/8/layout/radial1"/>
    <dgm:cxn modelId="{DF31930C-89C9-4040-B045-7BC05E2D3634}" type="presParOf" srcId="{CE2666B8-751F-4B05-B29A-105E377D921B}" destId="{B01C9FED-E00A-4ED8-9C07-278B97239A2F}" srcOrd="0" destOrd="0" presId="urn:microsoft.com/office/officeart/2005/8/layout/radial1"/>
    <dgm:cxn modelId="{B4EE3C65-2AAE-4E18-ACEC-EBD00B32E2FC}" type="presParOf" srcId="{D88DDE15-9AB5-4160-A859-DE456E2585C1}" destId="{5462712C-98BF-4E01-8F0E-FBA03C647F4B}" srcOrd="6" destOrd="0" presId="urn:microsoft.com/office/officeart/2005/8/layout/radial1"/>
    <dgm:cxn modelId="{09F25B96-A07E-4220-8D85-11669CB2AE1C}" type="presParOf" srcId="{D88DDE15-9AB5-4160-A859-DE456E2585C1}" destId="{D4C4E831-8A14-4533-B380-F8221FF75BAB}" srcOrd="7" destOrd="0" presId="urn:microsoft.com/office/officeart/2005/8/layout/radial1"/>
    <dgm:cxn modelId="{0FAA3D0E-CB2A-445B-B8B6-3BF35A8D98D8}" type="presParOf" srcId="{D4C4E831-8A14-4533-B380-F8221FF75BAB}" destId="{C26E9948-CA6F-45AB-B340-7DFB8B1BB7A0}" srcOrd="0" destOrd="0" presId="urn:microsoft.com/office/officeart/2005/8/layout/radial1"/>
    <dgm:cxn modelId="{0F2FE7A0-EF9A-4573-9208-171BA3AA4BD0}" type="presParOf" srcId="{D88DDE15-9AB5-4160-A859-DE456E2585C1}" destId="{D3EF555B-FEA2-48BA-9A49-EEEF1532606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B1844-2058-4D1E-8496-65996125E44B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Textilien</a:t>
          </a:r>
          <a:endParaRPr lang="de-DE" sz="2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536355" y="2181688"/>
        <a:ext cx="1055289" cy="1055289"/>
      </dsp:txXfrm>
    </dsp:sp>
    <dsp:sp modelId="{EFBC86D7-C899-4C2F-A6BC-E30875801A3F}">
      <dsp:nvSpPr>
        <dsp:cNvPr id="0" name=""/>
        <dsp:cNvSpPr/>
      </dsp:nvSpPr>
      <dsp:spPr>
        <a:xfrm rot="318060">
          <a:off x="4805999" y="2783590"/>
          <a:ext cx="472821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72821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>
        <a:off x="5030590" y="2788294"/>
        <a:ext cx="23641" cy="23641"/>
      </dsp:txXfrm>
    </dsp:sp>
    <dsp:sp modelId="{07898EF4-0E50-4BB8-9351-D376A7B001C4}">
      <dsp:nvSpPr>
        <dsp:cNvPr id="0" name=""/>
        <dsp:cNvSpPr/>
      </dsp:nvSpPr>
      <dsp:spPr>
        <a:xfrm>
          <a:off x="5274619" y="2144694"/>
          <a:ext cx="1492405" cy="14924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493177" y="2363252"/>
        <a:ext cx="1055289" cy="1055289"/>
      </dsp:txXfrm>
    </dsp:sp>
    <dsp:sp modelId="{3E70C411-54E7-4819-B669-819DC4A9D5E7}">
      <dsp:nvSpPr>
        <dsp:cNvPr id="0" name=""/>
        <dsp:cNvSpPr/>
      </dsp:nvSpPr>
      <dsp:spPr>
        <a:xfrm rot="3599721">
          <a:off x="4313994" y="3552346"/>
          <a:ext cx="492705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92705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>
        <a:off x="4548029" y="3556553"/>
        <a:ext cx="24635" cy="24635"/>
      </dsp:txXfrm>
    </dsp:sp>
    <dsp:sp modelId="{E71EA259-27FB-4FCE-A7BA-6A53FBEA77B4}">
      <dsp:nvSpPr>
        <dsp:cNvPr id="0" name=""/>
        <dsp:cNvSpPr/>
      </dsp:nvSpPr>
      <dsp:spPr>
        <a:xfrm>
          <a:off x="4310492" y="3682206"/>
          <a:ext cx="1492405" cy="14924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529050" y="3900764"/>
        <a:ext cx="1055289" cy="1055289"/>
      </dsp:txXfrm>
    </dsp:sp>
    <dsp:sp modelId="{CE2666B8-751F-4B05-B29A-105E377D921B}">
      <dsp:nvSpPr>
        <dsp:cNvPr id="0" name=""/>
        <dsp:cNvSpPr/>
      </dsp:nvSpPr>
      <dsp:spPr>
        <a:xfrm rot="6971751">
          <a:off x="3406879" y="3566370"/>
          <a:ext cx="45470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649450" y="3577714"/>
        <a:ext cx="0" cy="0"/>
      </dsp:txXfrm>
    </dsp:sp>
    <dsp:sp modelId="{5462712C-98BF-4E01-8F0E-FBA03C647F4B}">
      <dsp:nvSpPr>
        <dsp:cNvPr id="0" name=""/>
        <dsp:cNvSpPr/>
      </dsp:nvSpPr>
      <dsp:spPr>
        <a:xfrm>
          <a:off x="2458262" y="3710255"/>
          <a:ext cx="1492405" cy="14924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676820" y="3928813"/>
        <a:ext cx="1055289" cy="1055289"/>
      </dsp:txXfrm>
    </dsp:sp>
    <dsp:sp modelId="{D4C4E831-8A14-4533-B380-F8221FF75BAB}">
      <dsp:nvSpPr>
        <dsp:cNvPr id="0" name=""/>
        <dsp:cNvSpPr/>
      </dsp:nvSpPr>
      <dsp:spPr>
        <a:xfrm rot="10349748">
          <a:off x="2858133" y="2820825"/>
          <a:ext cx="46805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105291" y="2847423"/>
        <a:ext cx="0" cy="0"/>
      </dsp:txXfrm>
    </dsp:sp>
    <dsp:sp modelId="{D3EF555B-FEA2-48BA-9A49-EEEF15326060}">
      <dsp:nvSpPr>
        <dsp:cNvPr id="0" name=""/>
        <dsp:cNvSpPr/>
      </dsp:nvSpPr>
      <dsp:spPr>
        <a:xfrm>
          <a:off x="1374123" y="2219165"/>
          <a:ext cx="1492405" cy="149240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592681" y="2437723"/>
        <a:ext cx="1055289" cy="105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C43AD-7DDB-45AA-9536-9BB3D3683F91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2AAF9-0E67-45AE-BEE7-9CB2E5B06D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480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87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06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9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20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64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996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53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55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41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086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79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7BCFD-323C-4178-B6E4-7120F729625B}" type="datetimeFigureOut">
              <a:rPr lang="de-DE" smtClean="0"/>
              <a:t>28.07.2021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5A67C-2844-4EE5-B460-81AB629700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32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 smtClean="0">
                <a:latin typeface="Trebuchet MS" panose="020B0603020202020204" pitchFamily="34" charset="0"/>
              </a:rPr>
              <a:t>Info: Textilien</a:t>
            </a:r>
            <a:endParaRPr lang="de-DE" sz="3600" b="1" dirty="0">
              <a:latin typeface="Trebuchet MS" panose="020B0603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>
                <a:latin typeface="Trebuchet MS" panose="020B0603020202020204" pitchFamily="34" charset="0"/>
              </a:rPr>
              <a:t>Textilien werden aus Fasern hergestellt. </a:t>
            </a:r>
          </a:p>
          <a:p>
            <a:r>
              <a:rPr lang="de-DE" sz="2400" dirty="0" smtClean="0">
                <a:latin typeface="Trebuchet MS" panose="020B0603020202020204" pitchFamily="34" charset="0"/>
              </a:rPr>
              <a:t>Beispiele für Textilien: Pullover, Jacke, Hose</a:t>
            </a:r>
            <a:r>
              <a:rPr lang="de-DE" sz="2400" smtClean="0">
                <a:latin typeface="Trebuchet MS" panose="020B0603020202020204" pitchFamily="34" charset="0"/>
              </a:rPr>
              <a:t>, Decke. </a:t>
            </a:r>
            <a:endParaRPr lang="de-DE" sz="2400" dirty="0" smtClean="0">
              <a:latin typeface="Trebuchet MS" panose="020B0603020202020204" pitchFamily="34" charset="0"/>
            </a:endParaRPr>
          </a:p>
          <a:p>
            <a:endParaRPr lang="de-DE" dirty="0">
              <a:latin typeface="Trebuchet MS" panose="020B0603020202020204" pitchFamily="34" charset="0"/>
            </a:endParaRP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164" y="202092"/>
            <a:ext cx="3614874" cy="1488596"/>
          </a:xfrm>
          <a:prstGeom prst="rect">
            <a:avLst/>
          </a:prstGeom>
        </p:spPr>
      </p:pic>
      <p:graphicFrame>
        <p:nvGraphicFramePr>
          <p:cNvPr id="16" name="Diagramm 15"/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016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 smtClean="0">
                <a:latin typeface="Trebuchet MS" panose="020B0603020202020204" pitchFamily="34" charset="0"/>
              </a:rPr>
              <a:t>Info: Polyester</a:t>
            </a:r>
            <a:endParaRPr lang="de-DE" sz="3600" b="1" dirty="0">
              <a:latin typeface="Trebuchet MS" panose="020B0603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>
                <a:latin typeface="Trebuchet MS" panose="020B0603020202020204" pitchFamily="34" charset="0"/>
              </a:rPr>
              <a:t>Polyester ist ein Kunststoff, aus dem unter anderem Textilien hergestellt werden. </a:t>
            </a:r>
          </a:p>
          <a:p>
            <a:r>
              <a:rPr lang="de-DE" sz="2400" dirty="0" smtClean="0">
                <a:latin typeface="Trebuchet MS" panose="020B0603020202020204" pitchFamily="34" charset="0"/>
              </a:rPr>
              <a:t>Aus solchen Textilien können sich beim Waschen Fussel (= Plastikfasern) lösen. </a:t>
            </a:r>
          </a:p>
          <a:p>
            <a:endParaRPr lang="de-DE" dirty="0">
              <a:latin typeface="Trebuchet MS" panose="020B0603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427752" y="4393838"/>
            <a:ext cx="198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Trebuchet MS" panose="020B0603020202020204" pitchFamily="34" charset="0"/>
              </a:rPr>
              <a:t>Fussel </a:t>
            </a:r>
            <a:r>
              <a:rPr lang="de-DE" smtClean="0">
                <a:latin typeface="Trebuchet MS" panose="020B0603020202020204" pitchFamily="34" charset="0"/>
              </a:rPr>
              <a:t>im </a:t>
            </a:r>
            <a:r>
              <a:rPr lang="de-DE" dirty="0" smtClean="0">
                <a:latin typeface="Trebuchet MS" panose="020B0603020202020204" pitchFamily="34" charset="0"/>
              </a:rPr>
              <a:t>Abwasser der Waschmaschine</a:t>
            </a:r>
            <a:endParaRPr lang="de-DE" dirty="0">
              <a:latin typeface="Trebuchet MS" panose="020B0603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59705" y="5309417"/>
            <a:ext cx="392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rebuchet MS" panose="020B0603020202020204" pitchFamily="34" charset="0"/>
              </a:rPr>
              <a:t>Kläranlage  </a:t>
            </a:r>
            <a:endParaRPr lang="de-DE" dirty="0">
              <a:latin typeface="Trebuchet MS" panose="020B0603020202020204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8684666" y="4515629"/>
            <a:ext cx="392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Trebuchet MS" panose="020B0603020202020204" pitchFamily="34" charset="0"/>
              </a:rPr>
              <a:t>Umwelt </a:t>
            </a:r>
            <a:endParaRPr lang="de-DE" dirty="0">
              <a:latin typeface="Trebuchet MS" panose="020B0603020202020204" pitchFamily="34" charset="0"/>
            </a:endParaRP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164" y="202092"/>
            <a:ext cx="3614874" cy="1488596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168061" y="3863704"/>
            <a:ext cx="11185739" cy="1453464"/>
            <a:chOff x="230462" y="4001294"/>
            <a:chExt cx="11185739" cy="1453464"/>
          </a:xfrm>
        </p:grpSpPr>
        <p:sp>
          <p:nvSpPr>
            <p:cNvPr id="49" name="Pfeil nach rechts 48"/>
            <p:cNvSpPr/>
            <p:nvPr/>
          </p:nvSpPr>
          <p:spPr>
            <a:xfrm>
              <a:off x="2827031" y="4627664"/>
              <a:ext cx="459976" cy="37750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2" name="Pfeil nach rechts 51"/>
            <p:cNvSpPr/>
            <p:nvPr/>
          </p:nvSpPr>
          <p:spPr>
            <a:xfrm>
              <a:off x="5202213" y="4636608"/>
              <a:ext cx="459976" cy="37750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3" name="Pfeil nach rechts 52"/>
            <p:cNvSpPr/>
            <p:nvPr/>
          </p:nvSpPr>
          <p:spPr>
            <a:xfrm>
              <a:off x="8088347" y="4636608"/>
              <a:ext cx="459976" cy="37750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5" name="Grafik 5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0462" y="4396767"/>
              <a:ext cx="1091495" cy="97085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6" name="Grafik 55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38038" y="4298891"/>
              <a:ext cx="1057230" cy="11558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7" name="Grafik 56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22107" y="4001294"/>
              <a:ext cx="1888490" cy="13851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8" name="Grafik 57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02827" y="4368078"/>
              <a:ext cx="1413374" cy="9396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7564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Breitbild</PresentationFormat>
  <Paragraphs>10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Trebuchet MS</vt:lpstr>
      <vt:lpstr>Office Theme</vt:lpstr>
      <vt:lpstr>Info: Textilien</vt:lpstr>
      <vt:lpstr>Info: Polyester</vt:lpstr>
    </vt:vector>
  </TitlesOfParts>
  <Company>UBT Did.Biol.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häufigsten Kunststoffe in Kosmetika und ihre Abkürzungen: Kunststoff                                Abkürzung  Polyethylen PE Polypropylen PP Polyethylenterephthalat PET Nylon-12 Nylon-12 Nylon-6 Nylon-6 Polyurethan PUR Acrylates Copolymer AC Acrylates Crosspolymer ACS Polyacrylat PA Polymethylmethacrylat PMMA Polystyren PS</dc:title>
  <dc:creator/>
  <cp:lastModifiedBy>Patricia Raab</cp:lastModifiedBy>
  <cp:revision>27</cp:revision>
  <cp:lastPrinted>2018-06-11T10:26:58Z</cp:lastPrinted>
  <dcterms:created xsi:type="dcterms:W3CDTF">2018-05-22T12:22:56Z</dcterms:created>
  <dcterms:modified xsi:type="dcterms:W3CDTF">2021-07-28T11:46:22Z</dcterms:modified>
</cp:coreProperties>
</file>