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70" y="10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6C409-48CB-4141-8AFD-F9C31DF17075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B82A4-604B-44BE-9500-1DDC746A8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667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6C409-48CB-4141-8AFD-F9C31DF17075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B82A4-604B-44BE-9500-1DDC746A8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469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6C409-48CB-4141-8AFD-F9C31DF17075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B82A4-604B-44BE-9500-1DDC746A8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6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6C409-48CB-4141-8AFD-F9C31DF17075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B82A4-604B-44BE-9500-1DDC746A8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655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6C409-48CB-4141-8AFD-F9C31DF17075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B82A4-604B-44BE-9500-1DDC746A8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4616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6C409-48CB-4141-8AFD-F9C31DF17075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B82A4-604B-44BE-9500-1DDC746A8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3313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6C409-48CB-4141-8AFD-F9C31DF17075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B82A4-604B-44BE-9500-1DDC746A8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9739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6C409-48CB-4141-8AFD-F9C31DF17075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B82A4-604B-44BE-9500-1DDC746A8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565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6C409-48CB-4141-8AFD-F9C31DF17075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B82A4-604B-44BE-9500-1DDC746A8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9769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6C409-48CB-4141-8AFD-F9C31DF17075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B82A4-604B-44BE-9500-1DDC746A8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175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6C409-48CB-4141-8AFD-F9C31DF17075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B82A4-604B-44BE-9500-1DDC746A8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8879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6C409-48CB-4141-8AFD-F9C31DF17075}" type="datetimeFigureOut">
              <a:rPr lang="de-DE" smtClean="0"/>
              <a:t>12.05.2021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B82A4-604B-44BE-9500-1DDC746A8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2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621322" cy="1325563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Trebuchet MS" panose="020B0603020202020204" pitchFamily="34" charset="0"/>
              </a:rPr>
              <a:t/>
            </a:r>
            <a:br>
              <a:rPr lang="de-DE" sz="3200" b="1" dirty="0" smtClean="0">
                <a:latin typeface="Trebuchet MS" panose="020B0603020202020204" pitchFamily="34" charset="0"/>
              </a:rPr>
            </a:br>
            <a:r>
              <a:rPr lang="de-DE" sz="3200" b="1" dirty="0" smtClean="0">
                <a:latin typeface="Trebuchet MS" panose="020B0603020202020204" pitchFamily="34" charset="0"/>
              </a:rPr>
              <a:t>Die häufigsten Kunststoffe in Kosmetika und ihre Abkürzungen</a:t>
            </a:r>
            <a:br>
              <a:rPr lang="de-DE" sz="3200" b="1" dirty="0" smtClean="0">
                <a:latin typeface="Trebuchet MS" panose="020B0603020202020204" pitchFamily="34" charset="0"/>
              </a:rPr>
            </a:br>
            <a:endParaRPr lang="de-DE" b="1" dirty="0">
              <a:latin typeface="Trebuchet MS" panose="020B0603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89923" y="128688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3200" b="1" dirty="0" smtClean="0">
                <a:latin typeface="Trebuchet MS" panose="020B0603020202020204" pitchFamily="34" charset="0"/>
              </a:rPr>
              <a:t>Kunststoff                             Abkürzung </a:t>
            </a:r>
          </a:p>
          <a:p>
            <a:pPr marL="0" indent="0">
              <a:buNone/>
            </a:pPr>
            <a:r>
              <a:rPr lang="de-DE" sz="2400" dirty="0" smtClean="0">
                <a:latin typeface="Trebuchet MS" panose="020B0603020202020204" pitchFamily="34" charset="0"/>
              </a:rPr>
              <a:t/>
            </a:r>
            <a:br>
              <a:rPr lang="de-DE" sz="2400" dirty="0" smtClean="0">
                <a:latin typeface="Trebuchet MS" panose="020B0603020202020204" pitchFamily="34" charset="0"/>
              </a:rPr>
            </a:br>
            <a:r>
              <a:rPr lang="de-DE" sz="2400" dirty="0" smtClean="0">
                <a:latin typeface="Trebuchet MS" panose="020B0603020202020204" pitchFamily="34" charset="0"/>
              </a:rPr>
              <a:t>Polyethylen 					PE</a:t>
            </a:r>
            <a:br>
              <a:rPr lang="de-DE" sz="2400" dirty="0" smtClean="0">
                <a:latin typeface="Trebuchet MS" panose="020B0603020202020204" pitchFamily="34" charset="0"/>
              </a:rPr>
            </a:br>
            <a:r>
              <a:rPr lang="de-DE" sz="2400" dirty="0" smtClean="0">
                <a:latin typeface="Trebuchet MS" panose="020B0603020202020204" pitchFamily="34" charset="0"/>
              </a:rPr>
              <a:t>Polypropylen 				</a:t>
            </a:r>
            <a:r>
              <a:rPr lang="de-DE" sz="2400" dirty="0" smtClean="0">
                <a:latin typeface="Trebuchet MS" panose="020B0603020202020204" pitchFamily="34" charset="0"/>
              </a:rPr>
              <a:t>	PP</a:t>
            </a:r>
            <a:r>
              <a:rPr lang="de-DE" sz="2400" dirty="0" smtClean="0">
                <a:latin typeface="Trebuchet MS" panose="020B0603020202020204" pitchFamily="34" charset="0"/>
              </a:rPr>
              <a:t/>
            </a:r>
            <a:br>
              <a:rPr lang="de-DE" sz="2400" dirty="0" smtClean="0">
                <a:latin typeface="Trebuchet MS" panose="020B0603020202020204" pitchFamily="34" charset="0"/>
              </a:rPr>
            </a:br>
            <a:r>
              <a:rPr lang="de-DE" sz="2400" dirty="0" err="1" smtClean="0">
                <a:latin typeface="Trebuchet MS" panose="020B0603020202020204" pitchFamily="34" charset="0"/>
              </a:rPr>
              <a:t>Polyethylenterephthalat</a:t>
            </a:r>
            <a:r>
              <a:rPr lang="de-DE" sz="2400" dirty="0" smtClean="0">
                <a:latin typeface="Trebuchet MS" panose="020B0603020202020204" pitchFamily="34" charset="0"/>
              </a:rPr>
              <a:t>			PET</a:t>
            </a:r>
            <a:br>
              <a:rPr lang="de-DE" sz="2400" dirty="0" smtClean="0">
                <a:latin typeface="Trebuchet MS" panose="020B0603020202020204" pitchFamily="34" charset="0"/>
              </a:rPr>
            </a:br>
            <a:r>
              <a:rPr lang="de-DE" sz="2400" dirty="0" smtClean="0">
                <a:latin typeface="Trebuchet MS" panose="020B0603020202020204" pitchFamily="34" charset="0"/>
              </a:rPr>
              <a:t>Nylon-12 					Nylon-12</a:t>
            </a:r>
            <a:br>
              <a:rPr lang="de-DE" sz="2400" dirty="0" smtClean="0">
                <a:latin typeface="Trebuchet MS" panose="020B0603020202020204" pitchFamily="34" charset="0"/>
              </a:rPr>
            </a:br>
            <a:r>
              <a:rPr lang="de-DE" sz="2400" dirty="0" smtClean="0">
                <a:latin typeface="Trebuchet MS" panose="020B0603020202020204" pitchFamily="34" charset="0"/>
              </a:rPr>
              <a:t>Nylon-6 					Nylon-6</a:t>
            </a:r>
            <a:br>
              <a:rPr lang="de-DE" sz="2400" dirty="0" smtClean="0">
                <a:latin typeface="Trebuchet MS" panose="020B0603020202020204" pitchFamily="34" charset="0"/>
              </a:rPr>
            </a:br>
            <a:r>
              <a:rPr lang="de-DE" sz="2400" dirty="0" smtClean="0">
                <a:latin typeface="Trebuchet MS" panose="020B0603020202020204" pitchFamily="34" charset="0"/>
              </a:rPr>
              <a:t>Polyurethan 					PUR</a:t>
            </a:r>
            <a:br>
              <a:rPr lang="de-DE" sz="2400" dirty="0" smtClean="0">
                <a:latin typeface="Trebuchet MS" panose="020B0603020202020204" pitchFamily="34" charset="0"/>
              </a:rPr>
            </a:br>
            <a:r>
              <a:rPr lang="de-DE" sz="2400" dirty="0" err="1" smtClean="0">
                <a:latin typeface="Trebuchet MS" panose="020B0603020202020204" pitchFamily="34" charset="0"/>
              </a:rPr>
              <a:t>Acrylates</a:t>
            </a:r>
            <a:r>
              <a:rPr lang="de-DE" sz="2400" dirty="0" smtClean="0">
                <a:latin typeface="Trebuchet MS" panose="020B0603020202020204" pitchFamily="34" charset="0"/>
              </a:rPr>
              <a:t> Copolymer 			</a:t>
            </a:r>
            <a:r>
              <a:rPr lang="de-DE" sz="2400" dirty="0" smtClean="0">
                <a:latin typeface="Trebuchet MS" panose="020B0603020202020204" pitchFamily="34" charset="0"/>
              </a:rPr>
              <a:t>	AC</a:t>
            </a:r>
            <a:r>
              <a:rPr lang="de-DE" sz="2400" dirty="0" smtClean="0">
                <a:latin typeface="Trebuchet MS" panose="020B0603020202020204" pitchFamily="34" charset="0"/>
              </a:rPr>
              <a:t/>
            </a:r>
            <a:br>
              <a:rPr lang="de-DE" sz="2400" dirty="0" smtClean="0">
                <a:latin typeface="Trebuchet MS" panose="020B0603020202020204" pitchFamily="34" charset="0"/>
              </a:rPr>
            </a:br>
            <a:r>
              <a:rPr lang="de-DE" sz="2400" dirty="0" err="1" smtClean="0">
                <a:latin typeface="Trebuchet MS" panose="020B0603020202020204" pitchFamily="34" charset="0"/>
              </a:rPr>
              <a:t>Acrylates</a:t>
            </a:r>
            <a:r>
              <a:rPr lang="de-DE" sz="2400" dirty="0" smtClean="0">
                <a:latin typeface="Trebuchet MS" panose="020B0603020202020204" pitchFamily="34" charset="0"/>
              </a:rPr>
              <a:t> Crosspolymer 			ACS</a:t>
            </a:r>
            <a:br>
              <a:rPr lang="de-DE" sz="2400" dirty="0" smtClean="0">
                <a:latin typeface="Trebuchet MS" panose="020B0603020202020204" pitchFamily="34" charset="0"/>
              </a:rPr>
            </a:br>
            <a:r>
              <a:rPr lang="de-DE" sz="2400" dirty="0" err="1" smtClean="0">
                <a:latin typeface="Trebuchet MS" panose="020B0603020202020204" pitchFamily="34" charset="0"/>
              </a:rPr>
              <a:t>Polyacrylat</a:t>
            </a:r>
            <a:r>
              <a:rPr lang="de-DE" sz="2400" dirty="0" smtClean="0">
                <a:latin typeface="Trebuchet MS" panose="020B0603020202020204" pitchFamily="34" charset="0"/>
              </a:rPr>
              <a:t> 					PA</a:t>
            </a:r>
            <a:br>
              <a:rPr lang="de-DE" sz="2400" dirty="0" smtClean="0">
                <a:latin typeface="Trebuchet MS" panose="020B0603020202020204" pitchFamily="34" charset="0"/>
              </a:rPr>
            </a:br>
            <a:r>
              <a:rPr lang="de-DE" sz="2400" dirty="0" err="1" smtClean="0">
                <a:latin typeface="Trebuchet MS" panose="020B0603020202020204" pitchFamily="34" charset="0"/>
              </a:rPr>
              <a:t>Polymethylmethacrylat</a:t>
            </a:r>
            <a:r>
              <a:rPr lang="de-DE" sz="2400" dirty="0" smtClean="0">
                <a:latin typeface="Trebuchet MS" panose="020B0603020202020204" pitchFamily="34" charset="0"/>
              </a:rPr>
              <a:t> 			PMMA</a:t>
            </a:r>
            <a:br>
              <a:rPr lang="de-DE" sz="2400" dirty="0" smtClean="0">
                <a:latin typeface="Trebuchet MS" panose="020B0603020202020204" pitchFamily="34" charset="0"/>
              </a:rPr>
            </a:br>
            <a:r>
              <a:rPr lang="de-DE" sz="2400" dirty="0" err="1" smtClean="0">
                <a:latin typeface="Trebuchet MS" panose="020B0603020202020204" pitchFamily="34" charset="0"/>
              </a:rPr>
              <a:t>Polystyren</a:t>
            </a:r>
            <a:r>
              <a:rPr lang="de-DE" sz="2400" dirty="0" smtClean="0">
                <a:latin typeface="Trebuchet MS" panose="020B0603020202020204" pitchFamily="34" charset="0"/>
              </a:rPr>
              <a:t> 					</a:t>
            </a:r>
            <a:r>
              <a:rPr lang="de-DE" sz="2400" dirty="0" smtClean="0">
                <a:latin typeface="Trebuchet MS" panose="020B0603020202020204" pitchFamily="34" charset="0"/>
              </a:rPr>
              <a:t>PS</a:t>
            </a:r>
            <a:r>
              <a:rPr lang="de-DE" sz="2400" dirty="0">
                <a:latin typeface="Trebuchet MS" panose="020B0603020202020204" pitchFamily="34" charset="0"/>
              </a:rPr>
              <a:t/>
            </a:r>
            <a:br>
              <a:rPr lang="de-DE" sz="2400" dirty="0">
                <a:latin typeface="Trebuchet MS" panose="020B0603020202020204" pitchFamily="34" charset="0"/>
              </a:rPr>
            </a:br>
            <a:r>
              <a:rPr lang="de-DE" sz="2400" dirty="0" err="1" smtClean="0">
                <a:latin typeface="Trebuchet MS" panose="020B0603020202020204" pitchFamily="34" charset="0"/>
              </a:rPr>
              <a:t>Polyquaternium</a:t>
            </a:r>
            <a:r>
              <a:rPr lang="de-DE" sz="2400" dirty="0" smtClean="0">
                <a:latin typeface="Trebuchet MS" panose="020B0603020202020204" pitchFamily="34" charset="0"/>
              </a:rPr>
              <a:t>				PQ</a:t>
            </a:r>
            <a:br>
              <a:rPr lang="de-DE" sz="2400" dirty="0" smtClean="0">
                <a:latin typeface="Trebuchet MS" panose="020B0603020202020204" pitchFamily="34" charset="0"/>
              </a:rPr>
            </a:br>
            <a:r>
              <a:rPr lang="de-DE" sz="2400" dirty="0" err="1" smtClean="0">
                <a:latin typeface="Trebuchet MS" panose="020B0603020202020204" pitchFamily="34" charset="0"/>
              </a:rPr>
              <a:t>Polyethylenglycol</a:t>
            </a:r>
            <a:r>
              <a:rPr lang="de-DE" sz="2400" dirty="0" smtClean="0">
                <a:latin typeface="Trebuchet MS" panose="020B0603020202020204" pitchFamily="34" charset="0"/>
              </a:rPr>
              <a:t>				PEG</a:t>
            </a:r>
            <a:br>
              <a:rPr lang="de-DE" sz="2400" dirty="0" smtClean="0">
                <a:latin typeface="Trebuchet MS" panose="020B0603020202020204" pitchFamily="34" charset="0"/>
              </a:rPr>
            </a:br>
            <a:r>
              <a:rPr lang="de-DE" sz="2400" dirty="0" err="1" smtClean="0">
                <a:latin typeface="Trebuchet MS" panose="020B0603020202020204" pitchFamily="34" charset="0"/>
              </a:rPr>
              <a:t>Polypropylenglycol</a:t>
            </a:r>
            <a:r>
              <a:rPr lang="de-DE" sz="2400" dirty="0" smtClean="0">
                <a:latin typeface="Trebuchet MS" panose="020B0603020202020204" pitchFamily="34" charset="0"/>
              </a:rPr>
              <a:t> 				PPG</a:t>
            </a:r>
            <a:endParaRPr lang="de-DE" sz="2400" dirty="0" smtClean="0">
              <a:latin typeface="Trebuchet MS" panose="020B0603020202020204" pitchFamily="34" charset="0"/>
            </a:endParaRPr>
          </a:p>
        </p:txBody>
      </p:sp>
      <p:grpSp>
        <p:nvGrpSpPr>
          <p:cNvPr id="12" name="Gruppieren 11"/>
          <p:cNvGrpSpPr/>
          <p:nvPr/>
        </p:nvGrpSpPr>
        <p:grpSpPr>
          <a:xfrm>
            <a:off x="8500" y="5638220"/>
            <a:ext cx="12067886" cy="1127760"/>
            <a:chOff x="8500" y="5638220"/>
            <a:chExt cx="12952986" cy="1127760"/>
          </a:xfrm>
        </p:grpSpPr>
        <p:pic>
          <p:nvPicPr>
            <p:cNvPr id="13" name="Grafik 12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8500" y="5638220"/>
              <a:ext cx="2120127" cy="11131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4" name="Grafik 13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2186683" y="5652880"/>
              <a:ext cx="2120127" cy="11131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5" name="Grafik 14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364866" y="5638220"/>
              <a:ext cx="2120127" cy="11131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" name="Grafik 15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484993" y="5652880"/>
              <a:ext cx="2120127" cy="11131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7" name="Grafik 16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8663176" y="5638220"/>
              <a:ext cx="2120127" cy="11131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8" name="Grafik 1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0841359" y="5644970"/>
              <a:ext cx="2120127" cy="11131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77371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Breitbild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</vt:lpstr>
      <vt:lpstr> Die häufigsten Kunststoffe in Kosmetika und ihre Abkürzungen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Die häufigsten Kunststoffe in Kosmetika und ihre Abkürzungen </dc:title>
  <dc:creator/>
  <cp:lastModifiedBy>Patricia Raab</cp:lastModifiedBy>
  <cp:revision>5</cp:revision>
  <dcterms:created xsi:type="dcterms:W3CDTF">2020-11-27T13:49:06Z</dcterms:created>
  <dcterms:modified xsi:type="dcterms:W3CDTF">2021-05-12T13:07:33Z</dcterms:modified>
</cp:coreProperties>
</file>